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4" r:id="rId1"/>
  </p:sldMasterIdLst>
  <p:notesMasterIdLst>
    <p:notesMasterId r:id="rId48"/>
  </p:notesMasterIdLst>
  <p:sldIdLst>
    <p:sldId id="291" r:id="rId2"/>
    <p:sldId id="753" r:id="rId3"/>
    <p:sldId id="1139" r:id="rId4"/>
    <p:sldId id="302" r:id="rId5"/>
    <p:sldId id="2555" r:id="rId6"/>
    <p:sldId id="2545" r:id="rId7"/>
    <p:sldId id="2568" r:id="rId8"/>
    <p:sldId id="2567" r:id="rId9"/>
    <p:sldId id="2546" r:id="rId10"/>
    <p:sldId id="2547" r:id="rId11"/>
    <p:sldId id="306" r:id="rId12"/>
    <p:sldId id="372" r:id="rId13"/>
    <p:sldId id="382" r:id="rId14"/>
    <p:sldId id="369" r:id="rId15"/>
    <p:sldId id="381" r:id="rId16"/>
    <p:sldId id="383" r:id="rId17"/>
    <p:sldId id="384" r:id="rId18"/>
    <p:sldId id="386" r:id="rId19"/>
    <p:sldId id="1215" r:id="rId20"/>
    <p:sldId id="321" r:id="rId21"/>
    <p:sldId id="259" r:id="rId22"/>
    <p:sldId id="271" r:id="rId23"/>
    <p:sldId id="258" r:id="rId24"/>
    <p:sldId id="323" r:id="rId25"/>
    <p:sldId id="2548" r:id="rId26"/>
    <p:sldId id="2562" r:id="rId27"/>
    <p:sldId id="2560" r:id="rId28"/>
    <p:sldId id="331" r:id="rId29"/>
    <p:sldId id="2550" r:id="rId30"/>
    <p:sldId id="2551" r:id="rId31"/>
    <p:sldId id="2553" r:id="rId32"/>
    <p:sldId id="2549" r:id="rId33"/>
    <p:sldId id="2566" r:id="rId34"/>
    <p:sldId id="2556" r:id="rId35"/>
    <p:sldId id="2552" r:id="rId36"/>
    <p:sldId id="2557" r:id="rId37"/>
    <p:sldId id="2558" r:id="rId38"/>
    <p:sldId id="2564" r:id="rId39"/>
    <p:sldId id="309" r:id="rId40"/>
    <p:sldId id="328" r:id="rId41"/>
    <p:sldId id="314" r:id="rId42"/>
    <p:sldId id="364" r:id="rId43"/>
    <p:sldId id="2565" r:id="rId44"/>
    <p:sldId id="365" r:id="rId45"/>
    <p:sldId id="312" r:id="rId46"/>
    <p:sldId id="1125" r:id="rId47"/>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1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64" autoAdjust="0"/>
    <p:restoredTop sz="86372" autoAdjust="0"/>
  </p:normalViewPr>
  <p:slideViewPr>
    <p:cSldViewPr snapToGrid="0">
      <p:cViewPr varScale="1">
        <p:scale>
          <a:sx n="106" d="100"/>
          <a:sy n="106" d="100"/>
        </p:scale>
        <p:origin x="184" y="4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0" d="100"/>
          <a:sy n="120" d="100"/>
        </p:scale>
        <p:origin x="420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vizca/Desktop/PRIDE-ongoing/WT_PRIDE_2021/Full_proposal/Figures/Number_Downloads/CombinedDownloadsYears2013-20_summar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r>
              <a:rPr lang="en-US" sz="1800" b="1" dirty="0">
                <a:solidFill>
                  <a:schemeClr val="tx1"/>
                </a:solidFill>
              </a:rPr>
              <a:t>Volume of PRIDE Data Downloads, 2013-2020</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Downloads in TB s</c:v>
                </c:pt>
              </c:strCache>
            </c:strRef>
          </c:tx>
          <c:spPr>
            <a:solidFill>
              <a:schemeClr val="accent1"/>
            </a:solidFill>
            <a:ln>
              <a:noFill/>
            </a:ln>
            <a:effectLst/>
          </c:spPr>
          <c:invertIfNegative val="0"/>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23</c:v>
                </c:pt>
                <c:pt idx="1">
                  <c:v>164</c:v>
                </c:pt>
                <c:pt idx="2">
                  <c:v>197</c:v>
                </c:pt>
                <c:pt idx="3">
                  <c:v>241</c:v>
                </c:pt>
                <c:pt idx="4">
                  <c:v>295</c:v>
                </c:pt>
                <c:pt idx="5">
                  <c:v>393</c:v>
                </c:pt>
                <c:pt idx="6">
                  <c:v>625</c:v>
                </c:pt>
                <c:pt idx="7">
                  <c:v>1431</c:v>
                </c:pt>
              </c:numCache>
            </c:numRef>
          </c:val>
          <c:extLst>
            <c:ext xmlns:c16="http://schemas.microsoft.com/office/drawing/2014/chart" uri="{C3380CC4-5D6E-409C-BE32-E72D297353CC}">
              <c16:uniqueId val="{00000000-B2EF-854E-B1AF-57FC660AAB9D}"/>
            </c:ext>
          </c:extLst>
        </c:ser>
        <c:dLbls>
          <c:showLegendKey val="0"/>
          <c:showVal val="0"/>
          <c:showCatName val="0"/>
          <c:showSerName val="0"/>
          <c:showPercent val="0"/>
          <c:showBubbleSize val="0"/>
        </c:dLbls>
        <c:gapWidth val="44"/>
        <c:overlap val="-27"/>
        <c:axId val="1886639008"/>
        <c:axId val="1850539040"/>
      </c:barChart>
      <c:catAx>
        <c:axId val="188663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50539040"/>
        <c:crosses val="autoZero"/>
        <c:auto val="1"/>
        <c:lblAlgn val="ctr"/>
        <c:lblOffset val="100"/>
        <c:noMultiLvlLbl val="0"/>
      </c:catAx>
      <c:valAx>
        <c:axId val="18505390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866390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DB2C27-F7A9-1544-90EC-37CD1E42CE90}" type="doc">
      <dgm:prSet loTypeId="urn:microsoft.com/office/officeart/2005/8/layout/gear1" loCatId="" qsTypeId="urn:microsoft.com/office/officeart/2005/8/quickstyle/simple1" qsCatId="simple" csTypeId="urn:microsoft.com/office/officeart/2005/8/colors/accent1_2" csCatId="accent1" phldr="1"/>
      <dgm:spPr/>
    </dgm:pt>
    <dgm:pt modelId="{4993A80C-4315-D949-ADD0-77B21A4EB723}">
      <dgm:prSet phldrT="[Text]" custT="1"/>
      <dgm:spPr/>
      <dgm:t>
        <a:bodyPr/>
        <a:lstStyle/>
        <a:p>
          <a:endParaRPr lang="en-GB" sz="1100" dirty="0"/>
        </a:p>
      </dgm:t>
    </dgm:pt>
    <dgm:pt modelId="{8A1740CF-4E0B-5B43-9F83-620A2D41ED9C}" type="parTrans" cxnId="{FB29E914-930A-AB40-A4FE-30B12C3BDAFF}">
      <dgm:prSet/>
      <dgm:spPr/>
      <dgm:t>
        <a:bodyPr/>
        <a:lstStyle/>
        <a:p>
          <a:endParaRPr lang="en-GB" sz="1100"/>
        </a:p>
      </dgm:t>
    </dgm:pt>
    <dgm:pt modelId="{15F1CFCB-C138-044D-A8A6-F702D1260FE4}" type="sibTrans" cxnId="{FB29E914-930A-AB40-A4FE-30B12C3BDAFF}">
      <dgm:prSet/>
      <dgm:spPr/>
      <dgm:t>
        <a:bodyPr/>
        <a:lstStyle/>
        <a:p>
          <a:endParaRPr lang="en-GB" sz="1100"/>
        </a:p>
      </dgm:t>
    </dgm:pt>
    <dgm:pt modelId="{DDEB8C27-A541-E246-A09D-29FF1B814E1E}">
      <dgm:prSet phldrT="[Text]" custT="1"/>
      <dgm:spPr/>
      <dgm:t>
        <a:bodyPr/>
        <a:lstStyle/>
        <a:p>
          <a:endParaRPr lang="en-GB" sz="1100" dirty="0"/>
        </a:p>
      </dgm:t>
    </dgm:pt>
    <dgm:pt modelId="{6FB1C19C-F390-7D4E-83DD-7F52D2BEF64A}" type="parTrans" cxnId="{42BECF04-77DE-9649-860D-85237ACE7013}">
      <dgm:prSet/>
      <dgm:spPr/>
      <dgm:t>
        <a:bodyPr/>
        <a:lstStyle/>
        <a:p>
          <a:endParaRPr lang="en-GB" sz="1100"/>
        </a:p>
      </dgm:t>
    </dgm:pt>
    <dgm:pt modelId="{CADA25DA-CCE0-7646-A589-C0E23DC3DDC8}" type="sibTrans" cxnId="{42BECF04-77DE-9649-860D-85237ACE7013}">
      <dgm:prSet/>
      <dgm:spPr/>
      <dgm:t>
        <a:bodyPr/>
        <a:lstStyle/>
        <a:p>
          <a:endParaRPr lang="en-GB" sz="1100"/>
        </a:p>
      </dgm:t>
    </dgm:pt>
    <dgm:pt modelId="{1973FCF8-047A-3141-9B1A-BFAF3649BC1A}">
      <dgm:prSet phldrT="[Text]" custT="1"/>
      <dgm:spPr/>
      <dgm:t>
        <a:bodyPr/>
        <a:lstStyle/>
        <a:p>
          <a:endParaRPr lang="en-GB" sz="1100" dirty="0"/>
        </a:p>
      </dgm:t>
    </dgm:pt>
    <dgm:pt modelId="{BFBFF4E4-54FA-3D4C-BCF4-5E25929CA770}" type="parTrans" cxnId="{4EDAD8E8-2F21-BE43-AB8A-79C0FFBA6324}">
      <dgm:prSet/>
      <dgm:spPr/>
      <dgm:t>
        <a:bodyPr/>
        <a:lstStyle/>
        <a:p>
          <a:endParaRPr lang="en-GB" sz="1100"/>
        </a:p>
      </dgm:t>
    </dgm:pt>
    <dgm:pt modelId="{60CA239C-5F6A-3644-816A-CAAB5F2E1B03}" type="sibTrans" cxnId="{4EDAD8E8-2F21-BE43-AB8A-79C0FFBA6324}">
      <dgm:prSet/>
      <dgm:spPr/>
      <dgm:t>
        <a:bodyPr/>
        <a:lstStyle/>
        <a:p>
          <a:endParaRPr lang="en-GB" sz="1100"/>
        </a:p>
      </dgm:t>
    </dgm:pt>
    <dgm:pt modelId="{CFB92DA3-4DAB-3F4E-909C-61DF909D1BD2}" type="pres">
      <dgm:prSet presAssocID="{08DB2C27-F7A9-1544-90EC-37CD1E42CE90}" presName="composite" presStyleCnt="0">
        <dgm:presLayoutVars>
          <dgm:chMax val="3"/>
          <dgm:animLvl val="lvl"/>
          <dgm:resizeHandles val="exact"/>
        </dgm:presLayoutVars>
      </dgm:prSet>
      <dgm:spPr/>
    </dgm:pt>
    <dgm:pt modelId="{C8B3F4AD-8AD1-C841-9213-22F6E3BCE27A}" type="pres">
      <dgm:prSet presAssocID="{4993A80C-4315-D949-ADD0-77B21A4EB723}" presName="gear1" presStyleLbl="node1" presStyleIdx="0" presStyleCnt="3">
        <dgm:presLayoutVars>
          <dgm:chMax val="1"/>
          <dgm:bulletEnabled val="1"/>
        </dgm:presLayoutVars>
      </dgm:prSet>
      <dgm:spPr/>
    </dgm:pt>
    <dgm:pt modelId="{5A8167AC-CE65-F04C-BF71-D344FFF24ECD}" type="pres">
      <dgm:prSet presAssocID="{4993A80C-4315-D949-ADD0-77B21A4EB723}" presName="gear1srcNode" presStyleLbl="node1" presStyleIdx="0" presStyleCnt="3"/>
      <dgm:spPr/>
    </dgm:pt>
    <dgm:pt modelId="{5F4B761D-E0BD-A142-94FA-E1AE17C432B5}" type="pres">
      <dgm:prSet presAssocID="{4993A80C-4315-D949-ADD0-77B21A4EB723}" presName="gear1dstNode" presStyleLbl="node1" presStyleIdx="0" presStyleCnt="3"/>
      <dgm:spPr/>
    </dgm:pt>
    <dgm:pt modelId="{78018ED6-4F1A-0949-962E-091DFE804104}" type="pres">
      <dgm:prSet presAssocID="{DDEB8C27-A541-E246-A09D-29FF1B814E1E}" presName="gear2" presStyleLbl="node1" presStyleIdx="1" presStyleCnt="3">
        <dgm:presLayoutVars>
          <dgm:chMax val="1"/>
          <dgm:bulletEnabled val="1"/>
        </dgm:presLayoutVars>
      </dgm:prSet>
      <dgm:spPr/>
    </dgm:pt>
    <dgm:pt modelId="{C08BB454-F72B-A441-BD00-35021E406575}" type="pres">
      <dgm:prSet presAssocID="{DDEB8C27-A541-E246-A09D-29FF1B814E1E}" presName="gear2srcNode" presStyleLbl="node1" presStyleIdx="1" presStyleCnt="3"/>
      <dgm:spPr/>
    </dgm:pt>
    <dgm:pt modelId="{4B3D735C-5155-1240-BD89-7E3F17A0068F}" type="pres">
      <dgm:prSet presAssocID="{DDEB8C27-A541-E246-A09D-29FF1B814E1E}" presName="gear2dstNode" presStyleLbl="node1" presStyleIdx="1" presStyleCnt="3"/>
      <dgm:spPr/>
    </dgm:pt>
    <dgm:pt modelId="{A5CB220C-39AB-0B4D-95C9-8FB88A8BF5A0}" type="pres">
      <dgm:prSet presAssocID="{1973FCF8-047A-3141-9B1A-BFAF3649BC1A}" presName="gear3" presStyleLbl="node1" presStyleIdx="2" presStyleCnt="3"/>
      <dgm:spPr/>
    </dgm:pt>
    <dgm:pt modelId="{3C021DA6-7368-7544-AF2C-4D9FDBEA9815}" type="pres">
      <dgm:prSet presAssocID="{1973FCF8-047A-3141-9B1A-BFAF3649BC1A}" presName="gear3tx" presStyleLbl="node1" presStyleIdx="2" presStyleCnt="3">
        <dgm:presLayoutVars>
          <dgm:chMax val="1"/>
          <dgm:bulletEnabled val="1"/>
        </dgm:presLayoutVars>
      </dgm:prSet>
      <dgm:spPr/>
    </dgm:pt>
    <dgm:pt modelId="{2B1F0A9D-754B-B849-87EA-1DE67B955AF1}" type="pres">
      <dgm:prSet presAssocID="{1973FCF8-047A-3141-9B1A-BFAF3649BC1A}" presName="gear3srcNode" presStyleLbl="node1" presStyleIdx="2" presStyleCnt="3"/>
      <dgm:spPr/>
    </dgm:pt>
    <dgm:pt modelId="{CD71E4FC-78D9-EC4A-9166-5BD72AB485EB}" type="pres">
      <dgm:prSet presAssocID="{1973FCF8-047A-3141-9B1A-BFAF3649BC1A}" presName="gear3dstNode" presStyleLbl="node1" presStyleIdx="2" presStyleCnt="3"/>
      <dgm:spPr/>
    </dgm:pt>
    <dgm:pt modelId="{E7A2E5BA-6B44-DF4A-A562-7F8908C2A73D}" type="pres">
      <dgm:prSet presAssocID="{15F1CFCB-C138-044D-A8A6-F702D1260FE4}" presName="connector1" presStyleLbl="sibTrans2D1" presStyleIdx="0" presStyleCnt="3"/>
      <dgm:spPr/>
    </dgm:pt>
    <dgm:pt modelId="{D4159953-F121-E247-86F0-382518D2FB81}" type="pres">
      <dgm:prSet presAssocID="{CADA25DA-CCE0-7646-A589-C0E23DC3DDC8}" presName="connector2" presStyleLbl="sibTrans2D1" presStyleIdx="1" presStyleCnt="3"/>
      <dgm:spPr/>
    </dgm:pt>
    <dgm:pt modelId="{1BF0988E-E0B8-E143-A5FB-C60C0EFA718E}" type="pres">
      <dgm:prSet presAssocID="{60CA239C-5F6A-3644-816A-CAAB5F2E1B03}" presName="connector3" presStyleLbl="sibTrans2D1" presStyleIdx="2" presStyleCnt="3"/>
      <dgm:spPr/>
    </dgm:pt>
  </dgm:ptLst>
  <dgm:cxnLst>
    <dgm:cxn modelId="{42BECF04-77DE-9649-860D-85237ACE7013}" srcId="{08DB2C27-F7A9-1544-90EC-37CD1E42CE90}" destId="{DDEB8C27-A541-E246-A09D-29FF1B814E1E}" srcOrd="1" destOrd="0" parTransId="{6FB1C19C-F390-7D4E-83DD-7F52D2BEF64A}" sibTransId="{CADA25DA-CCE0-7646-A589-C0E23DC3DDC8}"/>
    <dgm:cxn modelId="{FB29E914-930A-AB40-A4FE-30B12C3BDAFF}" srcId="{08DB2C27-F7A9-1544-90EC-37CD1E42CE90}" destId="{4993A80C-4315-D949-ADD0-77B21A4EB723}" srcOrd="0" destOrd="0" parTransId="{8A1740CF-4E0B-5B43-9F83-620A2D41ED9C}" sibTransId="{15F1CFCB-C138-044D-A8A6-F702D1260FE4}"/>
    <dgm:cxn modelId="{9079DB1A-78CD-4B4F-B70C-4FBEC6D59599}" type="presOf" srcId="{4993A80C-4315-D949-ADD0-77B21A4EB723}" destId="{5F4B761D-E0BD-A142-94FA-E1AE17C432B5}" srcOrd="2" destOrd="0" presId="urn:microsoft.com/office/officeart/2005/8/layout/gear1"/>
    <dgm:cxn modelId="{4EB92C37-A60C-434E-A581-222F1C7CA6C4}" type="presOf" srcId="{60CA239C-5F6A-3644-816A-CAAB5F2E1B03}" destId="{1BF0988E-E0B8-E143-A5FB-C60C0EFA718E}" srcOrd="0" destOrd="0" presId="urn:microsoft.com/office/officeart/2005/8/layout/gear1"/>
    <dgm:cxn modelId="{0B55384A-0DE4-454B-B988-61611C73BF31}" type="presOf" srcId="{1973FCF8-047A-3141-9B1A-BFAF3649BC1A}" destId="{3C021DA6-7368-7544-AF2C-4D9FDBEA9815}" srcOrd="1" destOrd="0" presId="urn:microsoft.com/office/officeart/2005/8/layout/gear1"/>
    <dgm:cxn modelId="{58B7A263-099D-9E4C-AEE9-0DE282C1D672}" type="presOf" srcId="{CADA25DA-CCE0-7646-A589-C0E23DC3DDC8}" destId="{D4159953-F121-E247-86F0-382518D2FB81}" srcOrd="0" destOrd="0" presId="urn:microsoft.com/office/officeart/2005/8/layout/gear1"/>
    <dgm:cxn modelId="{52B3A76E-A04A-D947-815D-EE9DD6E766DF}" type="presOf" srcId="{DDEB8C27-A541-E246-A09D-29FF1B814E1E}" destId="{C08BB454-F72B-A441-BD00-35021E406575}" srcOrd="1" destOrd="0" presId="urn:microsoft.com/office/officeart/2005/8/layout/gear1"/>
    <dgm:cxn modelId="{7D617E74-DDD0-1E4E-9DA5-4BD9AD2261C3}" type="presOf" srcId="{08DB2C27-F7A9-1544-90EC-37CD1E42CE90}" destId="{CFB92DA3-4DAB-3F4E-909C-61DF909D1BD2}" srcOrd="0" destOrd="0" presId="urn:microsoft.com/office/officeart/2005/8/layout/gear1"/>
    <dgm:cxn modelId="{E47E6A75-9D36-0B42-B6D1-C24D7533EDCA}" type="presOf" srcId="{DDEB8C27-A541-E246-A09D-29FF1B814E1E}" destId="{78018ED6-4F1A-0949-962E-091DFE804104}" srcOrd="0" destOrd="0" presId="urn:microsoft.com/office/officeart/2005/8/layout/gear1"/>
    <dgm:cxn modelId="{9065E981-126B-3147-B14D-9C7C4BBD30D3}" type="presOf" srcId="{DDEB8C27-A541-E246-A09D-29FF1B814E1E}" destId="{4B3D735C-5155-1240-BD89-7E3F17A0068F}" srcOrd="2" destOrd="0" presId="urn:microsoft.com/office/officeart/2005/8/layout/gear1"/>
    <dgm:cxn modelId="{324DA790-CFFC-A649-8171-C42B4DA4CBED}" type="presOf" srcId="{4993A80C-4315-D949-ADD0-77B21A4EB723}" destId="{C8B3F4AD-8AD1-C841-9213-22F6E3BCE27A}" srcOrd="0" destOrd="0" presId="urn:microsoft.com/office/officeart/2005/8/layout/gear1"/>
    <dgm:cxn modelId="{3A6A1694-66B6-1B42-91AD-AF851CB0DC47}" type="presOf" srcId="{1973FCF8-047A-3141-9B1A-BFAF3649BC1A}" destId="{A5CB220C-39AB-0B4D-95C9-8FB88A8BF5A0}" srcOrd="0" destOrd="0" presId="urn:microsoft.com/office/officeart/2005/8/layout/gear1"/>
    <dgm:cxn modelId="{ACED1B94-7776-B04D-AD1B-BB39EB967A9C}" type="presOf" srcId="{4993A80C-4315-D949-ADD0-77B21A4EB723}" destId="{5A8167AC-CE65-F04C-BF71-D344FFF24ECD}" srcOrd="1" destOrd="0" presId="urn:microsoft.com/office/officeart/2005/8/layout/gear1"/>
    <dgm:cxn modelId="{35D5ADB3-ECF9-0C42-8903-FEAB705C01F4}" type="presOf" srcId="{1973FCF8-047A-3141-9B1A-BFAF3649BC1A}" destId="{CD71E4FC-78D9-EC4A-9166-5BD72AB485EB}" srcOrd="3" destOrd="0" presId="urn:microsoft.com/office/officeart/2005/8/layout/gear1"/>
    <dgm:cxn modelId="{E5C5EAE0-DFD4-3F46-A78D-D9C0A2F2E4F7}" type="presOf" srcId="{15F1CFCB-C138-044D-A8A6-F702D1260FE4}" destId="{E7A2E5BA-6B44-DF4A-A562-7F8908C2A73D}" srcOrd="0" destOrd="0" presId="urn:microsoft.com/office/officeart/2005/8/layout/gear1"/>
    <dgm:cxn modelId="{4EDAD8E8-2F21-BE43-AB8A-79C0FFBA6324}" srcId="{08DB2C27-F7A9-1544-90EC-37CD1E42CE90}" destId="{1973FCF8-047A-3141-9B1A-BFAF3649BC1A}" srcOrd="2" destOrd="0" parTransId="{BFBFF4E4-54FA-3D4C-BCF4-5E25929CA770}" sibTransId="{60CA239C-5F6A-3644-816A-CAAB5F2E1B03}"/>
    <dgm:cxn modelId="{7E3CACEC-AD8E-234C-A280-AF8913FBB48B}" type="presOf" srcId="{1973FCF8-047A-3141-9B1A-BFAF3649BC1A}" destId="{2B1F0A9D-754B-B849-87EA-1DE67B955AF1}" srcOrd="2" destOrd="0" presId="urn:microsoft.com/office/officeart/2005/8/layout/gear1"/>
    <dgm:cxn modelId="{D9B4C8B3-1CD8-9E4E-A6B5-38545F1E903E}" type="presParOf" srcId="{CFB92DA3-4DAB-3F4E-909C-61DF909D1BD2}" destId="{C8B3F4AD-8AD1-C841-9213-22F6E3BCE27A}" srcOrd="0" destOrd="0" presId="urn:microsoft.com/office/officeart/2005/8/layout/gear1"/>
    <dgm:cxn modelId="{ECDC9449-FCF0-CA4B-A3BE-398B73678688}" type="presParOf" srcId="{CFB92DA3-4DAB-3F4E-909C-61DF909D1BD2}" destId="{5A8167AC-CE65-F04C-BF71-D344FFF24ECD}" srcOrd="1" destOrd="0" presId="urn:microsoft.com/office/officeart/2005/8/layout/gear1"/>
    <dgm:cxn modelId="{E2EA3712-4CB1-E640-8C5C-E61EED2D0166}" type="presParOf" srcId="{CFB92DA3-4DAB-3F4E-909C-61DF909D1BD2}" destId="{5F4B761D-E0BD-A142-94FA-E1AE17C432B5}" srcOrd="2" destOrd="0" presId="urn:microsoft.com/office/officeart/2005/8/layout/gear1"/>
    <dgm:cxn modelId="{0672211A-27C5-7747-8EB0-B316BC7A1717}" type="presParOf" srcId="{CFB92DA3-4DAB-3F4E-909C-61DF909D1BD2}" destId="{78018ED6-4F1A-0949-962E-091DFE804104}" srcOrd="3" destOrd="0" presId="urn:microsoft.com/office/officeart/2005/8/layout/gear1"/>
    <dgm:cxn modelId="{5FD08C4A-EB78-AC41-A2BC-16842D09DCEC}" type="presParOf" srcId="{CFB92DA3-4DAB-3F4E-909C-61DF909D1BD2}" destId="{C08BB454-F72B-A441-BD00-35021E406575}" srcOrd="4" destOrd="0" presId="urn:microsoft.com/office/officeart/2005/8/layout/gear1"/>
    <dgm:cxn modelId="{1915F919-6FD3-5E42-9810-445DDF419ADC}" type="presParOf" srcId="{CFB92DA3-4DAB-3F4E-909C-61DF909D1BD2}" destId="{4B3D735C-5155-1240-BD89-7E3F17A0068F}" srcOrd="5" destOrd="0" presId="urn:microsoft.com/office/officeart/2005/8/layout/gear1"/>
    <dgm:cxn modelId="{96BAF9B5-192E-F44E-BDF2-F43EBD5E48FA}" type="presParOf" srcId="{CFB92DA3-4DAB-3F4E-909C-61DF909D1BD2}" destId="{A5CB220C-39AB-0B4D-95C9-8FB88A8BF5A0}" srcOrd="6" destOrd="0" presId="urn:microsoft.com/office/officeart/2005/8/layout/gear1"/>
    <dgm:cxn modelId="{7DD4B124-292D-0242-8522-2F8E688BB384}" type="presParOf" srcId="{CFB92DA3-4DAB-3F4E-909C-61DF909D1BD2}" destId="{3C021DA6-7368-7544-AF2C-4D9FDBEA9815}" srcOrd="7" destOrd="0" presId="urn:microsoft.com/office/officeart/2005/8/layout/gear1"/>
    <dgm:cxn modelId="{22CC55AC-00C2-3B49-907F-4EC02F96B35C}" type="presParOf" srcId="{CFB92DA3-4DAB-3F4E-909C-61DF909D1BD2}" destId="{2B1F0A9D-754B-B849-87EA-1DE67B955AF1}" srcOrd="8" destOrd="0" presId="urn:microsoft.com/office/officeart/2005/8/layout/gear1"/>
    <dgm:cxn modelId="{F4551A79-5718-FE4D-8C7E-C8B4A98C4023}" type="presParOf" srcId="{CFB92DA3-4DAB-3F4E-909C-61DF909D1BD2}" destId="{CD71E4FC-78D9-EC4A-9166-5BD72AB485EB}" srcOrd="9" destOrd="0" presId="urn:microsoft.com/office/officeart/2005/8/layout/gear1"/>
    <dgm:cxn modelId="{15E3E864-00AC-EE4A-A6D9-A3F562364A4E}" type="presParOf" srcId="{CFB92DA3-4DAB-3F4E-909C-61DF909D1BD2}" destId="{E7A2E5BA-6B44-DF4A-A562-7F8908C2A73D}" srcOrd="10" destOrd="0" presId="urn:microsoft.com/office/officeart/2005/8/layout/gear1"/>
    <dgm:cxn modelId="{FB712F1D-4336-AC47-A435-D31E1DDE0A9C}" type="presParOf" srcId="{CFB92DA3-4DAB-3F4E-909C-61DF909D1BD2}" destId="{D4159953-F121-E247-86F0-382518D2FB81}" srcOrd="11" destOrd="0" presId="urn:microsoft.com/office/officeart/2005/8/layout/gear1"/>
    <dgm:cxn modelId="{F3AA4A89-4137-C840-894F-6718C4132BC4}" type="presParOf" srcId="{CFB92DA3-4DAB-3F4E-909C-61DF909D1BD2}" destId="{1BF0988E-E0B8-E143-A5FB-C60C0EFA718E}"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3F4AD-8AD1-C841-9213-22F6E3BCE27A}">
      <dsp:nvSpPr>
        <dsp:cNvPr id="0" name=""/>
        <dsp:cNvSpPr/>
      </dsp:nvSpPr>
      <dsp:spPr>
        <a:xfrm>
          <a:off x="373252" y="319844"/>
          <a:ext cx="384968" cy="384968"/>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GB" sz="1100" kern="1200" dirty="0"/>
        </a:p>
      </dsp:txBody>
      <dsp:txXfrm>
        <a:off x="450648" y="410021"/>
        <a:ext cx="230176" cy="197881"/>
      </dsp:txXfrm>
    </dsp:sp>
    <dsp:sp modelId="{78018ED6-4F1A-0949-962E-091DFE804104}">
      <dsp:nvSpPr>
        <dsp:cNvPr id="0" name=""/>
        <dsp:cNvSpPr/>
      </dsp:nvSpPr>
      <dsp:spPr>
        <a:xfrm>
          <a:off x="149271" y="228851"/>
          <a:ext cx="279977" cy="279977"/>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GB" sz="1100" kern="1200" dirty="0"/>
        </a:p>
      </dsp:txBody>
      <dsp:txXfrm>
        <a:off x="219756" y="299762"/>
        <a:ext cx="139007" cy="138155"/>
      </dsp:txXfrm>
    </dsp:sp>
    <dsp:sp modelId="{A5CB220C-39AB-0B4D-95C9-8FB88A8BF5A0}">
      <dsp:nvSpPr>
        <dsp:cNvPr id="0" name=""/>
        <dsp:cNvSpPr/>
      </dsp:nvSpPr>
      <dsp:spPr>
        <a:xfrm rot="20700000">
          <a:off x="306086" y="35696"/>
          <a:ext cx="274320" cy="274320"/>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GB" sz="1100" kern="1200" dirty="0"/>
        </a:p>
      </dsp:txBody>
      <dsp:txXfrm rot="-20700000">
        <a:off x="366253" y="95862"/>
        <a:ext cx="153987" cy="153987"/>
      </dsp:txXfrm>
    </dsp:sp>
    <dsp:sp modelId="{E7A2E5BA-6B44-DF4A-A562-7F8908C2A73D}">
      <dsp:nvSpPr>
        <dsp:cNvPr id="0" name=""/>
        <dsp:cNvSpPr/>
      </dsp:nvSpPr>
      <dsp:spPr>
        <a:xfrm>
          <a:off x="316120" y="274745"/>
          <a:ext cx="492759" cy="492759"/>
        </a:xfrm>
        <a:prstGeom prst="circularArrow">
          <a:avLst>
            <a:gd name="adj1" fmla="val 4687"/>
            <a:gd name="adj2" fmla="val 299029"/>
            <a:gd name="adj3" fmla="val 2232983"/>
            <a:gd name="adj4" fmla="val 1674929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159953-F121-E247-86F0-382518D2FB81}">
      <dsp:nvSpPr>
        <dsp:cNvPr id="0" name=""/>
        <dsp:cNvSpPr/>
      </dsp:nvSpPr>
      <dsp:spPr>
        <a:xfrm>
          <a:off x="99687" y="181640"/>
          <a:ext cx="358020" cy="35802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BF0988E-E0B8-E143-A5FB-C60C0EFA718E}">
      <dsp:nvSpPr>
        <dsp:cNvPr id="0" name=""/>
        <dsp:cNvSpPr/>
      </dsp:nvSpPr>
      <dsp:spPr>
        <a:xfrm>
          <a:off x="242633" y="-9653"/>
          <a:ext cx="386018" cy="386018"/>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FC5CE-C74F-4156-A9BE-7A754D785694}" type="datetimeFigureOut">
              <a:rPr lang="de-DE" smtClean="0"/>
              <a:t>19.05.22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FF353C-B55A-49E2-BA40-BEA33B3768BE}" type="slidenum">
              <a:rPr lang="de-DE" smtClean="0"/>
              <a:t>‹#›</a:t>
            </a:fld>
            <a:endParaRPr lang="de-DE"/>
          </a:p>
        </p:txBody>
      </p:sp>
    </p:spTree>
    <p:extLst>
      <p:ext uri="{BB962C8B-B14F-4D97-AF65-F5344CB8AC3E}">
        <p14:creationId xmlns:p14="http://schemas.microsoft.com/office/powerpoint/2010/main" val="52007141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b="1"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3</a:t>
            </a:fld>
            <a:endParaRPr lang="en-US"/>
          </a:p>
        </p:txBody>
      </p:sp>
    </p:spTree>
    <p:extLst>
      <p:ext uri="{BB962C8B-B14F-4D97-AF65-F5344CB8AC3E}">
        <p14:creationId xmlns:p14="http://schemas.microsoft.com/office/powerpoint/2010/main" val="278642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9</a:t>
            </a:fld>
            <a:endParaRPr lang="en-US"/>
          </a:p>
        </p:txBody>
      </p:sp>
    </p:spTree>
    <p:extLst>
      <p:ext uri="{BB962C8B-B14F-4D97-AF65-F5344CB8AC3E}">
        <p14:creationId xmlns:p14="http://schemas.microsoft.com/office/powerpoint/2010/main" val="1089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29CFA5EB-8C47-3B41-8231-2967036D931B}" type="slidenum">
              <a:rPr lang="en-US" smtClean="0"/>
              <a:pPr>
                <a:defRPr/>
              </a:pPr>
              <a:t>19</a:t>
            </a:fld>
            <a:endParaRPr lang="en-US"/>
          </a:p>
        </p:txBody>
      </p:sp>
    </p:spTree>
    <p:extLst>
      <p:ext uri="{BB962C8B-B14F-4D97-AF65-F5344CB8AC3E}">
        <p14:creationId xmlns:p14="http://schemas.microsoft.com/office/powerpoint/2010/main" val="2760193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F353C-B55A-49E2-BA40-BEA33B3768BE}" type="slidenum">
              <a:rPr lang="de-DE" smtClean="0"/>
              <a:t>20</a:t>
            </a:fld>
            <a:endParaRPr lang="de-DE"/>
          </a:p>
        </p:txBody>
      </p:sp>
    </p:spTree>
    <p:extLst>
      <p:ext uri="{BB962C8B-B14F-4D97-AF65-F5344CB8AC3E}">
        <p14:creationId xmlns:p14="http://schemas.microsoft.com/office/powerpoint/2010/main" val="131501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Our missions are:</a:t>
            </a:r>
          </a:p>
          <a:p>
            <a:pPr marL="171450" lvl="0" indent="-171450" algn="l" rtl="0">
              <a:spcBef>
                <a:spcPts val="0"/>
              </a:spcBef>
              <a:spcAft>
                <a:spcPts val="0"/>
              </a:spcAft>
              <a:buFont typeface="Arial" panose="020B0604020202020204" pitchFamily="34" charset="0"/>
              <a:buChar char="•"/>
            </a:pPr>
            <a:r>
              <a:rPr lang="en-US" dirty="0"/>
              <a:t>To freely provide data and bioinformatics services to the scientific community in ways that promote scientific progress.</a:t>
            </a:r>
          </a:p>
          <a:p>
            <a:pPr marL="171450" lvl="0" indent="-171450" algn="l" rtl="0">
              <a:spcBef>
                <a:spcPts val="0"/>
              </a:spcBef>
              <a:spcAft>
                <a:spcPts val="0"/>
              </a:spcAft>
              <a:buFont typeface="Arial" panose="020B0604020202020204" pitchFamily="34" charset="0"/>
              <a:buChar char="•"/>
            </a:pPr>
            <a:r>
              <a:rPr lang="en-US" dirty="0"/>
              <a:t>To contribute to the advancement of biology through investigator driven research in bioinformatics.</a:t>
            </a:r>
          </a:p>
          <a:p>
            <a:pPr marL="171450" lvl="0" indent="-171450" algn="l" rtl="0">
              <a:spcBef>
                <a:spcPts val="0"/>
              </a:spcBef>
              <a:spcAft>
                <a:spcPts val="0"/>
              </a:spcAft>
              <a:buFont typeface="Arial" panose="020B0604020202020204" pitchFamily="34" charset="0"/>
              <a:buChar char="•"/>
            </a:pPr>
            <a:r>
              <a:rPr lang="en-US" dirty="0"/>
              <a:t>To provide bioinformatics training to scientists at all levels. </a:t>
            </a:r>
          </a:p>
          <a:p>
            <a:pPr marL="171450" lvl="0" indent="-171450" algn="l" rtl="0">
              <a:spcBef>
                <a:spcPts val="0"/>
              </a:spcBef>
              <a:spcAft>
                <a:spcPts val="0"/>
              </a:spcAft>
              <a:buFont typeface="Arial" panose="020B0604020202020204" pitchFamily="34" charset="0"/>
              <a:buChar char="•"/>
            </a:pPr>
            <a:r>
              <a:rPr lang="en-US" dirty="0"/>
              <a:t>To disseminate cutting-edge technologies to industry and applications of science.</a:t>
            </a:r>
          </a:p>
          <a:p>
            <a:pPr marL="171450" lvl="0" indent="-171450" algn="l" rtl="0">
              <a:spcBef>
                <a:spcPts val="0"/>
              </a:spcBef>
              <a:spcAft>
                <a:spcPts val="0"/>
              </a:spcAft>
              <a:buFont typeface="Arial" panose="020B0604020202020204" pitchFamily="34" charset="0"/>
              <a:buChar char="•"/>
            </a:pPr>
            <a:r>
              <a:rPr lang="en-US" dirty="0"/>
              <a:t>To support, as an ELIXIR Node, the coordination of biomolecular data provision in Europe.</a:t>
            </a:r>
          </a:p>
        </p:txBody>
      </p:sp>
      <p:sp>
        <p:nvSpPr>
          <p:cNvPr id="4" name="Slide Number Placeholder 3"/>
          <p:cNvSpPr>
            <a:spLocks noGrp="1"/>
          </p:cNvSpPr>
          <p:nvPr>
            <p:ph type="sldNum" sz="quarter" idx="5"/>
          </p:nvPr>
        </p:nvSpPr>
        <p:spPr/>
        <p:txBody>
          <a:bodyPr/>
          <a:lstStyle/>
          <a:p>
            <a:fld id="{60FF353C-B55A-49E2-BA40-BEA33B3768BE}" type="slidenum">
              <a:rPr lang="de-DE" smtClean="0"/>
              <a:t>21</a:t>
            </a:fld>
            <a:endParaRPr lang="de-DE"/>
          </a:p>
        </p:txBody>
      </p:sp>
    </p:spTree>
    <p:extLst>
      <p:ext uri="{BB962C8B-B14F-4D97-AF65-F5344CB8AC3E}">
        <p14:creationId xmlns:p14="http://schemas.microsoft.com/office/powerpoint/2010/main" val="3892432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3608F5-35CD-44E1-A711-111CBE86288A}" type="slidenum">
              <a:rPr lang="zh-CN" altLang="en-US" smtClean="0"/>
              <a:t>22</a:t>
            </a:fld>
            <a:endParaRPr lang="zh-CN" altLang="en-US"/>
          </a:p>
        </p:txBody>
      </p:sp>
    </p:spTree>
    <p:extLst>
      <p:ext uri="{BB962C8B-B14F-4D97-AF65-F5344CB8AC3E}">
        <p14:creationId xmlns:p14="http://schemas.microsoft.com/office/powerpoint/2010/main" val="164882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EBI Single Cell Expression Atlas is an added value resource for single cell RNA-seq experiments. It is available since June 2018, hosting 184 studies across 14 species, including Human, Mouse, Rat, Worm, and </a:t>
            </a:r>
            <a:r>
              <a:rPr lang="en-US" dirty="0" err="1"/>
              <a:t>Fruitfly</a:t>
            </a:r>
            <a:r>
              <a:rPr lang="en-US" dirty="0"/>
              <a:t> among others. It hosts Human Cell Atlas preview datasets. It has re-analyzed more than 3 million cells with standardized data analysis pipelines. All its metadata is manually curated and annotated with ontologies. You might have heard more details from my colleague Dr. </a:t>
            </a:r>
            <a:r>
              <a:rPr lang="en-US" dirty="0" err="1"/>
              <a:t>Suhaib</a:t>
            </a:r>
            <a:r>
              <a:rPr lang="en-US" dirty="0"/>
              <a:t> Mohammed in the previous talk, if you haven’t I presume that you can access that recording later if you want to know more.</a:t>
            </a:r>
          </a:p>
          <a:p>
            <a:endParaRPr lang="en-US" dirty="0"/>
          </a:p>
          <a:p>
            <a:r>
              <a:rPr lang="en-US" dirty="0"/>
              <a:t>We had to work hard on specific challenges to make this possible…</a:t>
            </a:r>
          </a:p>
          <a:p>
            <a:endParaRPr lang="en-US" dirty="0"/>
          </a:p>
          <a:p>
            <a:r>
              <a:rPr lang="en-US" dirty="0"/>
              <a:t>(27'')</a:t>
            </a:r>
          </a:p>
        </p:txBody>
      </p:sp>
      <p:sp>
        <p:nvSpPr>
          <p:cNvPr id="4" name="Slide Number Placeholder 3"/>
          <p:cNvSpPr>
            <a:spLocks noGrp="1"/>
          </p:cNvSpPr>
          <p:nvPr>
            <p:ph type="sldNum" sz="quarter" idx="5"/>
          </p:nvPr>
        </p:nvSpPr>
        <p:spPr/>
        <p:txBody>
          <a:bodyPr/>
          <a:lstStyle/>
          <a:p>
            <a:pPr>
              <a:defRPr/>
            </a:pPr>
            <a:fld id="{38688DC0-69FC-9E46-99A6-68B85A690F8C}" type="slidenum">
              <a:rPr lang="en-US" altLang="x-none" smtClean="0"/>
              <a:pPr>
                <a:defRPr/>
              </a:pPr>
              <a:t>42</a:t>
            </a:fld>
            <a:endParaRPr lang="en-US" altLang="x-none"/>
          </a:p>
        </p:txBody>
      </p:sp>
    </p:spTree>
    <p:extLst>
      <p:ext uri="{BB962C8B-B14F-4D97-AF65-F5344CB8AC3E}">
        <p14:creationId xmlns:p14="http://schemas.microsoft.com/office/powerpoint/2010/main" val="389045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EBI Single Cell Expression Atlas is an added value resource for single cell RNA-seq experiments. It is available since June 2018, hosting 184 studies across 14 species, including Human, Mouse, Rat, Worm, and </a:t>
            </a:r>
            <a:r>
              <a:rPr lang="en-US" dirty="0" err="1"/>
              <a:t>Fruitfly</a:t>
            </a:r>
            <a:r>
              <a:rPr lang="en-US" dirty="0"/>
              <a:t> among others. It hosts Human Cell Atlas preview datasets. It has re-analyzed more than 3 million cells with standardized data analysis pipelines. All its metadata is manually curated and annotated with ontologies. You might have heard more details from my colleague Dr. </a:t>
            </a:r>
            <a:r>
              <a:rPr lang="en-US" dirty="0" err="1"/>
              <a:t>Suhaib</a:t>
            </a:r>
            <a:r>
              <a:rPr lang="en-US" dirty="0"/>
              <a:t> Mohammed in the previous talk, if you haven’t I presume that you can access that recording later if you want to know more.</a:t>
            </a:r>
          </a:p>
          <a:p>
            <a:endParaRPr lang="en-US" dirty="0"/>
          </a:p>
          <a:p>
            <a:r>
              <a:rPr lang="en-US" dirty="0"/>
              <a:t>We had to work hard on specific challenges to make this possible…</a:t>
            </a:r>
          </a:p>
          <a:p>
            <a:endParaRPr lang="en-US" dirty="0"/>
          </a:p>
          <a:p>
            <a:r>
              <a:rPr lang="en-US" dirty="0"/>
              <a:t>(27'')</a:t>
            </a:r>
          </a:p>
        </p:txBody>
      </p:sp>
      <p:sp>
        <p:nvSpPr>
          <p:cNvPr id="4" name="Slide Number Placeholder 3"/>
          <p:cNvSpPr>
            <a:spLocks noGrp="1"/>
          </p:cNvSpPr>
          <p:nvPr>
            <p:ph type="sldNum" sz="quarter" idx="5"/>
          </p:nvPr>
        </p:nvSpPr>
        <p:spPr/>
        <p:txBody>
          <a:bodyPr/>
          <a:lstStyle/>
          <a:p>
            <a:pPr>
              <a:defRPr/>
            </a:pPr>
            <a:fld id="{38688DC0-69FC-9E46-99A6-68B85A690F8C}" type="slidenum">
              <a:rPr lang="en-US" altLang="x-none" smtClean="0"/>
              <a:pPr>
                <a:defRPr/>
              </a:pPr>
              <a:t>43</a:t>
            </a:fld>
            <a:endParaRPr lang="en-US" altLang="x-none"/>
          </a:p>
        </p:txBody>
      </p:sp>
    </p:spTree>
    <p:extLst>
      <p:ext uri="{BB962C8B-B14F-4D97-AF65-F5344CB8AC3E}">
        <p14:creationId xmlns:p14="http://schemas.microsoft.com/office/powerpoint/2010/main" val="33606047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Title_Slide_EMBL-EBI">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cstate="screen">
            <a:extLst>
              <a:ext uri="{28A0092B-C50C-407E-A947-70E740481C1C}">
                <a14:useLocalDpi xmlns:a14="http://schemas.microsoft.com/office/drawing/2010/main"/>
              </a:ext>
            </a:extLst>
          </a:blip>
          <a:srcRect/>
          <a:stretch/>
        </p:blipFill>
        <p:spPr>
          <a:xfrm>
            <a:off x="5508291" y="0"/>
            <a:ext cx="3635709" cy="3283291"/>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78528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6" y="-5821"/>
            <a:ext cx="4281511" cy="3289107"/>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35879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7" y="-5821"/>
            <a:ext cx="4281509" cy="3289107"/>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3787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7" y="-5821"/>
            <a:ext cx="4281509" cy="3289106"/>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1494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5" y="-5821"/>
            <a:ext cx="4281515" cy="3289111"/>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316022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7" y="-5821"/>
            <a:ext cx="4281508" cy="3289106"/>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For Training</a:t>
            </a:r>
          </a:p>
        </p:txBody>
      </p:sp>
    </p:spTree>
    <p:extLst>
      <p:ext uri="{BB962C8B-B14F-4D97-AF65-F5344CB8AC3E}">
        <p14:creationId xmlns:p14="http://schemas.microsoft.com/office/powerpoint/2010/main" val="299872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7" y="-5821"/>
            <a:ext cx="4281507" cy="3289105"/>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For Industry </a:t>
            </a:r>
            <a:r>
              <a:rPr lang="en-US" dirty="0" err="1"/>
              <a:t>Programme</a:t>
            </a:r>
            <a:endParaRPr lang="en-US" dirty="0"/>
          </a:p>
        </p:txBody>
      </p:sp>
    </p:spTree>
    <p:extLst>
      <p:ext uri="{BB962C8B-B14F-4D97-AF65-F5344CB8AC3E}">
        <p14:creationId xmlns:p14="http://schemas.microsoft.com/office/powerpoint/2010/main" val="137133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_NoImage">
    <p:spTree>
      <p:nvGrpSpPr>
        <p:cNvPr id="1" name="Shape 8"/>
        <p:cNvGrpSpPr/>
        <p:nvPr/>
      </p:nvGrpSpPr>
      <p:grpSpPr>
        <a:xfrm>
          <a:off x="0" y="0"/>
          <a:ext cx="0" cy="0"/>
          <a:chOff x="0" y="0"/>
          <a:chExt cx="0" cy="0"/>
        </a:xfrm>
      </p:grpSpPr>
      <p:pic>
        <p:nvPicPr>
          <p:cNvPr id="10" name="Google Shape;9;p2">
            <a:extLst>
              <a:ext uri="{FF2B5EF4-FFF2-40B4-BE49-F238E27FC236}">
                <a16:creationId xmlns:a16="http://schemas.microsoft.com/office/drawing/2014/main" id="{4A1F92E8-AD56-5640-9658-ABE9560AE5FF}"/>
              </a:ext>
            </a:extLst>
          </p:cNvPr>
          <p:cNvPicPr preferRelativeResize="0"/>
          <p:nvPr userDrawn="1"/>
        </p:nvPicPr>
        <p:blipFill>
          <a:blip r:embed="rId2" cstate="screen">
            <a:extLst>
              <a:ext uri="{28A0092B-C50C-407E-A947-70E740481C1C}">
                <a14:useLocalDpi xmlns:a14="http://schemas.microsoft.com/office/drawing/2010/main"/>
              </a:ext>
            </a:extLst>
          </a:blip>
          <a:srcRect/>
          <a:stretch/>
        </p:blipFill>
        <p:spPr>
          <a:xfrm>
            <a:off x="0" y="1"/>
            <a:ext cx="9143999" cy="3274221"/>
          </a:xfrm>
          <a:prstGeom prst="rect">
            <a:avLst/>
          </a:prstGeom>
          <a:noFill/>
          <a:ln>
            <a:noFill/>
          </a:ln>
        </p:spPr>
      </p:pic>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9" name="Textplatzhalter 6">
            <a:extLst>
              <a:ext uri="{FF2B5EF4-FFF2-40B4-BE49-F238E27FC236}">
                <a16:creationId xmlns:a16="http://schemas.microsoft.com/office/drawing/2014/main" id="{C8AA312D-642A-6F4D-84DA-74113BCFE437}"/>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2" name="Titel 24">
            <a:extLst>
              <a:ext uri="{FF2B5EF4-FFF2-40B4-BE49-F238E27FC236}">
                <a16:creationId xmlns:a16="http://schemas.microsoft.com/office/drawing/2014/main" id="{5E3493A0-2AEB-F543-89C8-0D6B140B6320}"/>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
        <p:nvSpPr>
          <p:cNvPr id="13" name="Textplatzhalter 36">
            <a:extLst>
              <a:ext uri="{FF2B5EF4-FFF2-40B4-BE49-F238E27FC236}">
                <a16:creationId xmlns:a16="http://schemas.microsoft.com/office/drawing/2014/main" id="{36A34018-4C21-0140-9FB0-6170F8A7AAE0}"/>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4" name="Textplatzhalter 2">
            <a:extLst>
              <a:ext uri="{FF2B5EF4-FFF2-40B4-BE49-F238E27FC236}">
                <a16:creationId xmlns:a16="http://schemas.microsoft.com/office/drawing/2014/main" id="{426849FD-37AC-3C4B-9A26-3E7A3AA46CDC}"/>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pic>
        <p:nvPicPr>
          <p:cNvPr id="15" name="Google Shape;11;p2">
            <a:extLst>
              <a:ext uri="{FF2B5EF4-FFF2-40B4-BE49-F238E27FC236}">
                <a16:creationId xmlns:a16="http://schemas.microsoft.com/office/drawing/2014/main" id="{2D8D980E-05F0-F942-A2B4-5746FECA676A}"/>
              </a:ext>
            </a:extLst>
          </p:cNvPr>
          <p:cNvPicPr preferRelativeResize="0"/>
          <p:nvPr userDrawn="1"/>
        </p:nvPicPr>
        <p:blipFill>
          <a:blip r:embed="rId3"/>
          <a:srcRect/>
          <a:stretch/>
        </p:blipFill>
        <p:spPr>
          <a:xfrm>
            <a:off x="7162295" y="4298592"/>
            <a:ext cx="1610399" cy="496002"/>
          </a:xfrm>
          <a:prstGeom prst="rect">
            <a:avLst/>
          </a:prstGeom>
          <a:noFill/>
          <a:ln>
            <a:noFill/>
          </a:ln>
        </p:spPr>
      </p:pic>
    </p:spTree>
    <p:extLst>
      <p:ext uri="{BB962C8B-B14F-4D97-AF65-F5344CB8AC3E}">
        <p14:creationId xmlns:p14="http://schemas.microsoft.com/office/powerpoint/2010/main" val="20294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1_Title_Slide_noImage">
    <p:spTree>
      <p:nvGrpSpPr>
        <p:cNvPr id="1" name="Shape 8"/>
        <p:cNvGrpSpPr/>
        <p:nvPr/>
      </p:nvGrpSpPr>
      <p:grpSpPr>
        <a:xfrm>
          <a:off x="0" y="0"/>
          <a:ext cx="0" cy="0"/>
          <a:chOff x="0" y="0"/>
          <a:chExt cx="0" cy="0"/>
        </a:xfrm>
      </p:grpSpPr>
      <p:pic>
        <p:nvPicPr>
          <p:cNvPr id="22" name="Google Shape;9;p2">
            <a:extLst>
              <a:ext uri="{FF2B5EF4-FFF2-40B4-BE49-F238E27FC236}">
                <a16:creationId xmlns:a16="http://schemas.microsoft.com/office/drawing/2014/main" id="{3F01B2D7-BAE8-564A-88AB-0306F829E583}"/>
              </a:ext>
            </a:extLst>
          </p:cNvPr>
          <p:cNvPicPr preferRelativeResize="0"/>
          <p:nvPr userDrawn="1"/>
        </p:nvPicPr>
        <p:blipFill rotWithShape="1">
          <a:blip r:embed="rId2">
            <a:alphaModFix/>
          </a:blip>
          <a:srcRect/>
          <a:stretch/>
        </p:blipFill>
        <p:spPr>
          <a:xfrm>
            <a:off x="0" y="1"/>
            <a:ext cx="9144000" cy="3274221"/>
          </a:xfrm>
          <a:prstGeom prst="rect">
            <a:avLst/>
          </a:prstGeom>
          <a:noFill/>
          <a:ln>
            <a:noFill/>
          </a:ln>
        </p:spPr>
      </p:pic>
      <p:sp>
        <p:nvSpPr>
          <p:cNvPr id="28" name="Textplatzhalter 2">
            <a:extLst>
              <a:ext uri="{FF2B5EF4-FFF2-40B4-BE49-F238E27FC236}">
                <a16:creationId xmlns:a16="http://schemas.microsoft.com/office/drawing/2014/main" id="{813C89DF-8DB2-024F-9677-21D1A228A9D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29" name="Textplatzhalter 6">
            <a:extLst>
              <a:ext uri="{FF2B5EF4-FFF2-40B4-BE49-F238E27FC236}">
                <a16:creationId xmlns:a16="http://schemas.microsoft.com/office/drawing/2014/main" id="{14EA29BE-4ED6-904F-BA1F-CECC073F695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30" name="Titel 24">
            <a:extLst>
              <a:ext uri="{FF2B5EF4-FFF2-40B4-BE49-F238E27FC236}">
                <a16:creationId xmlns:a16="http://schemas.microsoft.com/office/drawing/2014/main" id="{7E86E8BD-47FE-9C47-B950-112165FC006E}"/>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
        <p:nvSpPr>
          <p:cNvPr id="31" name="Textplatzhalter 36">
            <a:extLst>
              <a:ext uri="{FF2B5EF4-FFF2-40B4-BE49-F238E27FC236}">
                <a16:creationId xmlns:a16="http://schemas.microsoft.com/office/drawing/2014/main" id="{084D7309-680A-7443-984F-ECC28B02B106}"/>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32" name="Textplatzhalter 2">
            <a:extLst>
              <a:ext uri="{FF2B5EF4-FFF2-40B4-BE49-F238E27FC236}">
                <a16:creationId xmlns:a16="http://schemas.microsoft.com/office/drawing/2014/main" id="{8A470908-799A-544E-A551-B03F879AB95B}"/>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pic>
        <p:nvPicPr>
          <p:cNvPr id="9" name="Google Shape;11;p2">
            <a:extLst>
              <a:ext uri="{FF2B5EF4-FFF2-40B4-BE49-F238E27FC236}">
                <a16:creationId xmlns:a16="http://schemas.microsoft.com/office/drawing/2014/main" id="{FA153D5A-C257-6145-B175-71F3034B5DA3}"/>
              </a:ext>
            </a:extLst>
          </p:cNvPr>
          <p:cNvPicPr preferRelativeResize="0"/>
          <p:nvPr userDrawn="1"/>
        </p:nvPicPr>
        <p:blipFill>
          <a:blip r:embed="rId3"/>
          <a:srcRect/>
          <a:stretch/>
        </p:blipFill>
        <p:spPr>
          <a:xfrm>
            <a:off x="7162295" y="4298592"/>
            <a:ext cx="1610399" cy="496002"/>
          </a:xfrm>
          <a:prstGeom prst="rect">
            <a:avLst/>
          </a:prstGeom>
          <a:noFill/>
          <a:ln>
            <a:noFill/>
          </a:ln>
        </p:spPr>
      </p:pic>
    </p:spTree>
    <p:extLst>
      <p:ext uri="{BB962C8B-B14F-4D97-AF65-F5344CB8AC3E}">
        <p14:creationId xmlns:p14="http://schemas.microsoft.com/office/powerpoint/2010/main" val="258420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individual_image">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428F1DF4-4B7C-4F35-A85A-4471ACC96186}"/>
              </a:ext>
            </a:extLst>
          </p:cNvPr>
          <p:cNvSpPr>
            <a:spLocks noGrp="1"/>
          </p:cNvSpPr>
          <p:nvPr>
            <p:ph type="pic" sz="quarter" idx="12" hasCustomPrompt="1"/>
          </p:nvPr>
        </p:nvSpPr>
        <p:spPr>
          <a:xfrm>
            <a:off x="0" y="2"/>
            <a:ext cx="9144000" cy="4623197"/>
          </a:xfrm>
          <a:prstGeom prst="rect">
            <a:avLst/>
          </a:prstGeom>
        </p:spPr>
        <p:txBody>
          <a:bodyPr/>
          <a:lstStyle>
            <a:lvl1pPr marL="0" indent="0" algn="ctr">
              <a:buNone/>
              <a:defRPr/>
            </a:lvl1pPr>
          </a:lstStyle>
          <a:p>
            <a:r>
              <a:rPr lang="de-DE" dirty="0"/>
              <a:t>Picture</a:t>
            </a:r>
          </a:p>
        </p:txBody>
      </p:sp>
      <p:sp>
        <p:nvSpPr>
          <p:cNvPr id="2" name="Title 1">
            <a:extLst>
              <a:ext uri="{FF2B5EF4-FFF2-40B4-BE49-F238E27FC236}">
                <a16:creationId xmlns:a16="http://schemas.microsoft.com/office/drawing/2014/main" id="{C81A5E44-FCAC-43D9-B114-DDE71F232648}"/>
              </a:ext>
            </a:extLst>
          </p:cNvPr>
          <p:cNvSpPr>
            <a:spLocks noGrp="1"/>
          </p:cNvSpPr>
          <p:nvPr>
            <p:ph type="title"/>
          </p:nvPr>
        </p:nvSpPr>
        <p:spPr>
          <a:xfrm>
            <a:off x="0" y="1112941"/>
            <a:ext cx="7527664" cy="518489"/>
          </a:xfrm>
        </p:spPr>
        <p:txBody>
          <a:bodyPr/>
          <a:lstStyle>
            <a:lvl1pPr marL="944166" indent="0">
              <a:defRPr>
                <a:solidFill>
                  <a:schemeClr val="accent1"/>
                </a:solidFill>
              </a:defRPr>
            </a:lvl1pPr>
          </a:lstStyle>
          <a:p>
            <a:r>
              <a:rPr lang="en-GB"/>
              <a:t>Click to edit Master title style</a:t>
            </a:r>
            <a:endParaRPr lang="en-GB" dirty="0"/>
          </a:p>
        </p:txBody>
      </p:sp>
      <p:sp>
        <p:nvSpPr>
          <p:cNvPr id="10" name="Text Placeholder 9">
            <a:extLst>
              <a:ext uri="{FF2B5EF4-FFF2-40B4-BE49-F238E27FC236}">
                <a16:creationId xmlns:a16="http://schemas.microsoft.com/office/drawing/2014/main" id="{4CFCB836-5894-423E-AF21-3B3C86711C61}"/>
              </a:ext>
            </a:extLst>
          </p:cNvPr>
          <p:cNvSpPr>
            <a:spLocks noGrp="1"/>
          </p:cNvSpPr>
          <p:nvPr>
            <p:ph type="body" sz="quarter" idx="13"/>
          </p:nvPr>
        </p:nvSpPr>
        <p:spPr>
          <a:xfrm>
            <a:off x="0" y="1638301"/>
            <a:ext cx="7535466" cy="927497"/>
          </a:xfrm>
        </p:spPr>
        <p:txBody>
          <a:bodyPr/>
          <a:lstStyle>
            <a:lvl1pPr marL="944166" indent="0">
              <a:buNone/>
              <a:defRPr/>
            </a:lvl1pPr>
          </a:lstStyle>
          <a:p>
            <a:pPr lvl="0"/>
            <a:r>
              <a:rPr lang="en-GB"/>
              <a:t>Click to edit Master text styles</a:t>
            </a:r>
          </a:p>
        </p:txBody>
      </p:sp>
      <p:sp>
        <p:nvSpPr>
          <p:cNvPr id="12" name="Slide Number Placeholder 2">
            <a:extLst>
              <a:ext uri="{FF2B5EF4-FFF2-40B4-BE49-F238E27FC236}">
                <a16:creationId xmlns:a16="http://schemas.microsoft.com/office/drawing/2014/main" id="{0EE9E28B-4132-FA41-AD72-918082AFD82E}"/>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3" name="Date Placeholder 3">
            <a:extLst>
              <a:ext uri="{FF2B5EF4-FFF2-40B4-BE49-F238E27FC236}">
                <a16:creationId xmlns:a16="http://schemas.microsoft.com/office/drawing/2014/main" id="{79AE21F9-F5B8-854E-95E3-A053AFEF1736}"/>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4" name="Footer Placeholder 4">
            <a:extLst>
              <a:ext uri="{FF2B5EF4-FFF2-40B4-BE49-F238E27FC236}">
                <a16:creationId xmlns:a16="http://schemas.microsoft.com/office/drawing/2014/main" id="{FF6446B4-39E2-B845-8F2C-89F3F5F1D6F2}"/>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13283227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_And_Elements_gre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3F11-B4A0-4BD3-A01F-D3FBDCD481C0}"/>
              </a:ext>
            </a:extLst>
          </p:cNvPr>
          <p:cNvSpPr>
            <a:spLocks noGrp="1"/>
          </p:cNvSpPr>
          <p:nvPr>
            <p:ph type="title"/>
          </p:nvPr>
        </p:nvSpPr>
        <p:spPr/>
        <p:txBody>
          <a:bodyPr/>
          <a:lstStyle/>
          <a:p>
            <a:r>
              <a:rPr lang="en-GB"/>
              <a:t>Click to edit Master title style</a:t>
            </a:r>
          </a:p>
        </p:txBody>
      </p:sp>
      <p:sp>
        <p:nvSpPr>
          <p:cNvPr id="6" name="Google Shape;43;p6">
            <a:extLst>
              <a:ext uri="{FF2B5EF4-FFF2-40B4-BE49-F238E27FC236}">
                <a16:creationId xmlns:a16="http://schemas.microsoft.com/office/drawing/2014/main" id="{181E8B45-D0A4-4412-96D6-F7CFF2ED5394}"/>
              </a:ext>
            </a:extLst>
          </p:cNvPr>
          <p:cNvSpPr/>
          <p:nvPr userDrawn="1"/>
        </p:nvSpPr>
        <p:spPr>
          <a:xfrm>
            <a:off x="0" y="879475"/>
            <a:ext cx="9144000" cy="3734700"/>
          </a:xfrm>
          <a:prstGeom prst="rect">
            <a:avLst/>
          </a:prstGeom>
          <a:solidFill>
            <a:srgbClr val="F2F2F2"/>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Franklin Gothic"/>
              <a:ea typeface="Franklin Gothic"/>
              <a:cs typeface="Franklin Gothic"/>
              <a:sym typeface="Franklin Gothic"/>
            </a:endParaRPr>
          </a:p>
        </p:txBody>
      </p:sp>
      <p:sp>
        <p:nvSpPr>
          <p:cNvPr id="7" name="Text Placeholder 2">
            <a:extLst>
              <a:ext uri="{FF2B5EF4-FFF2-40B4-BE49-F238E27FC236}">
                <a16:creationId xmlns:a16="http://schemas.microsoft.com/office/drawing/2014/main" id="{4DE057AA-5EB4-4060-A668-98329B1DF20C}"/>
              </a:ext>
            </a:extLst>
          </p:cNvPr>
          <p:cNvSpPr>
            <a:spLocks noGrp="1"/>
          </p:cNvSpPr>
          <p:nvPr>
            <p:ph idx="1"/>
          </p:nvPr>
        </p:nvSpPr>
        <p:spPr>
          <a:xfrm>
            <a:off x="338138" y="889824"/>
            <a:ext cx="8452247" cy="3711524"/>
          </a:xfrm>
          <a:prstGeom prst="rect">
            <a:avLst/>
          </a:prstGeom>
        </p:spPr>
        <p:txBody>
          <a:bodyPr vert="horz" lIns="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Slide Number Placeholder 2">
            <a:extLst>
              <a:ext uri="{FF2B5EF4-FFF2-40B4-BE49-F238E27FC236}">
                <a16:creationId xmlns:a16="http://schemas.microsoft.com/office/drawing/2014/main" id="{95729DFF-ACC8-784B-A9B8-EA56709DA06E}"/>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9" name="Date Placeholder 3">
            <a:extLst>
              <a:ext uri="{FF2B5EF4-FFF2-40B4-BE49-F238E27FC236}">
                <a16:creationId xmlns:a16="http://schemas.microsoft.com/office/drawing/2014/main" id="{53C82CF6-6F9A-F24B-BC92-682D7436FF89}"/>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0" name="Footer Placeholder 4">
            <a:extLst>
              <a:ext uri="{FF2B5EF4-FFF2-40B4-BE49-F238E27FC236}">
                <a16:creationId xmlns:a16="http://schemas.microsoft.com/office/drawing/2014/main" id="{5EEF684F-D9BA-3A40-8ECD-1C4560AC7D58}"/>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717466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5" y="-5821"/>
            <a:ext cx="4281515" cy="3289111"/>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42010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_and_elements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3F11-B4A0-4BD3-A01F-D3FBDCD481C0}"/>
              </a:ext>
            </a:extLst>
          </p:cNvPr>
          <p:cNvSpPr>
            <a:spLocks noGrp="1"/>
          </p:cNvSpPr>
          <p:nvPr>
            <p:ph type="title"/>
          </p:nvPr>
        </p:nvSpPr>
        <p:spPr/>
        <p:txBody>
          <a:bodyPr/>
          <a:lstStyle/>
          <a:p>
            <a:r>
              <a:rPr lang="en-GB"/>
              <a:t>Click to edit Master title style</a:t>
            </a:r>
          </a:p>
        </p:txBody>
      </p:sp>
      <p:sp>
        <p:nvSpPr>
          <p:cNvPr id="7" name="Text Placeholder 2">
            <a:extLst>
              <a:ext uri="{FF2B5EF4-FFF2-40B4-BE49-F238E27FC236}">
                <a16:creationId xmlns:a16="http://schemas.microsoft.com/office/drawing/2014/main" id="{4DE057AA-5EB4-4060-A668-98329B1DF20C}"/>
              </a:ext>
            </a:extLst>
          </p:cNvPr>
          <p:cNvSpPr>
            <a:spLocks noGrp="1"/>
          </p:cNvSpPr>
          <p:nvPr>
            <p:ph idx="1"/>
          </p:nvPr>
        </p:nvSpPr>
        <p:spPr>
          <a:xfrm>
            <a:off x="338138" y="889824"/>
            <a:ext cx="8452247" cy="3711524"/>
          </a:xfrm>
          <a:prstGeom prst="rect">
            <a:avLst/>
          </a:prstGeom>
        </p:spPr>
        <p:txBody>
          <a:bodyPr vert="horz" lIns="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Slide Number Placeholder 2">
            <a:extLst>
              <a:ext uri="{FF2B5EF4-FFF2-40B4-BE49-F238E27FC236}">
                <a16:creationId xmlns:a16="http://schemas.microsoft.com/office/drawing/2014/main" id="{27BCF484-CF77-4E45-84C5-90AD1E363694}"/>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9" name="Date Placeholder 3">
            <a:extLst>
              <a:ext uri="{FF2B5EF4-FFF2-40B4-BE49-F238E27FC236}">
                <a16:creationId xmlns:a16="http://schemas.microsoft.com/office/drawing/2014/main" id="{15C9DB56-D8F0-B44F-984C-ED0955BA18FF}"/>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0" name="Footer Placeholder 4">
            <a:extLst>
              <a:ext uri="{FF2B5EF4-FFF2-40B4-BE49-F238E27FC236}">
                <a16:creationId xmlns:a16="http://schemas.microsoft.com/office/drawing/2014/main" id="{48CBC649-FC38-FB44-96A9-E6B480B2F708}"/>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682263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Elements_gre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A6E-E5C6-45B8-9456-8B88667020BA}"/>
              </a:ext>
            </a:extLst>
          </p:cNvPr>
          <p:cNvSpPr>
            <a:spLocks noGrp="1"/>
          </p:cNvSpPr>
          <p:nvPr>
            <p:ph type="title"/>
          </p:nvPr>
        </p:nvSpPr>
        <p:spPr/>
        <p:txBody>
          <a:bodyPr/>
          <a:lstStyle/>
          <a:p>
            <a:r>
              <a:rPr lang="en-GB"/>
              <a:t>Click to edit Master title style</a:t>
            </a:r>
            <a:endParaRPr lang="en-GB" dirty="0"/>
          </a:p>
        </p:txBody>
      </p:sp>
      <p:sp>
        <p:nvSpPr>
          <p:cNvPr id="6" name="Rechteck 84">
            <a:extLst>
              <a:ext uri="{FF2B5EF4-FFF2-40B4-BE49-F238E27FC236}">
                <a16:creationId xmlns:a16="http://schemas.microsoft.com/office/drawing/2014/main" id="{1DCD66CA-F598-4A18-8DCF-909126E9A649}"/>
              </a:ext>
            </a:extLst>
          </p:cNvPr>
          <p:cNvSpPr/>
          <p:nvPr userDrawn="1"/>
        </p:nvSpPr>
        <p:spPr bwMode="auto">
          <a:xfrm>
            <a:off x="0" y="869951"/>
            <a:ext cx="9144000" cy="3754438"/>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5"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chemeClr val="tx1"/>
              </a:solidFill>
              <a:effectLst/>
              <a:latin typeface="Arial" panose="020B0604020202020204" pitchFamily="34" charset="0"/>
              <a:ea typeface="Geneva" pitchFamily="-112" charset="0"/>
              <a:cs typeface="Geneva" pitchFamily="-112" charset="0"/>
            </a:endParaRPr>
          </a:p>
        </p:txBody>
      </p:sp>
      <p:sp>
        <p:nvSpPr>
          <p:cNvPr id="8" name="Content Placeholder 7">
            <a:extLst>
              <a:ext uri="{FF2B5EF4-FFF2-40B4-BE49-F238E27FC236}">
                <a16:creationId xmlns:a16="http://schemas.microsoft.com/office/drawing/2014/main" id="{E2C6283D-25C1-428D-864B-B46475EB6838}"/>
              </a:ext>
            </a:extLst>
          </p:cNvPr>
          <p:cNvSpPr>
            <a:spLocks noGrp="1"/>
          </p:cNvSpPr>
          <p:nvPr>
            <p:ph sz="quarter" idx="13"/>
          </p:nvPr>
        </p:nvSpPr>
        <p:spPr>
          <a:xfrm>
            <a:off x="330994" y="992393"/>
            <a:ext cx="4227910" cy="35016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7">
            <a:extLst>
              <a:ext uri="{FF2B5EF4-FFF2-40B4-BE49-F238E27FC236}">
                <a16:creationId xmlns:a16="http://schemas.microsoft.com/office/drawing/2014/main" id="{3CCF659B-EE86-4D6A-BAC8-28AD4990D11D}"/>
              </a:ext>
            </a:extLst>
          </p:cNvPr>
          <p:cNvSpPr>
            <a:spLocks noGrp="1"/>
          </p:cNvSpPr>
          <p:nvPr>
            <p:ph sz="quarter" idx="14"/>
          </p:nvPr>
        </p:nvSpPr>
        <p:spPr>
          <a:xfrm>
            <a:off x="4572000" y="992393"/>
            <a:ext cx="4227910" cy="35016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Slide Number Placeholder 2">
            <a:extLst>
              <a:ext uri="{FF2B5EF4-FFF2-40B4-BE49-F238E27FC236}">
                <a16:creationId xmlns:a16="http://schemas.microsoft.com/office/drawing/2014/main" id="{3F21344B-9BFC-624D-9837-4C73402440C6}"/>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1" name="Date Placeholder 3">
            <a:extLst>
              <a:ext uri="{FF2B5EF4-FFF2-40B4-BE49-F238E27FC236}">
                <a16:creationId xmlns:a16="http://schemas.microsoft.com/office/drawing/2014/main" id="{C99B749F-BAC0-C141-A75A-2A8FB014CFA2}"/>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2" name="Footer Placeholder 4">
            <a:extLst>
              <a:ext uri="{FF2B5EF4-FFF2-40B4-BE49-F238E27FC236}">
                <a16:creationId xmlns:a16="http://schemas.microsoft.com/office/drawing/2014/main" id="{9FF03521-9450-094B-956F-39B7FA81069A}"/>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1645036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Elements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A6E-E5C6-45B8-9456-8B88667020BA}"/>
              </a:ext>
            </a:extLst>
          </p:cNvPr>
          <p:cNvSpPr>
            <a:spLocks noGrp="1"/>
          </p:cNvSpPr>
          <p:nvPr>
            <p:ph type="title"/>
          </p:nvPr>
        </p:nvSpPr>
        <p:spPr/>
        <p:txBody>
          <a:bodyPr/>
          <a:lstStyle/>
          <a:p>
            <a:r>
              <a:rPr lang="en-GB"/>
              <a:t>Click to edit Master title style</a:t>
            </a:r>
          </a:p>
        </p:txBody>
      </p:sp>
      <p:sp>
        <p:nvSpPr>
          <p:cNvPr id="8" name="Content Placeholder 7">
            <a:extLst>
              <a:ext uri="{FF2B5EF4-FFF2-40B4-BE49-F238E27FC236}">
                <a16:creationId xmlns:a16="http://schemas.microsoft.com/office/drawing/2014/main" id="{E2C6283D-25C1-428D-864B-B46475EB6838}"/>
              </a:ext>
            </a:extLst>
          </p:cNvPr>
          <p:cNvSpPr>
            <a:spLocks noGrp="1"/>
          </p:cNvSpPr>
          <p:nvPr>
            <p:ph sz="quarter" idx="13"/>
          </p:nvPr>
        </p:nvSpPr>
        <p:spPr>
          <a:xfrm>
            <a:off x="330994" y="992393"/>
            <a:ext cx="4227910" cy="35016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7">
            <a:extLst>
              <a:ext uri="{FF2B5EF4-FFF2-40B4-BE49-F238E27FC236}">
                <a16:creationId xmlns:a16="http://schemas.microsoft.com/office/drawing/2014/main" id="{3CCF659B-EE86-4D6A-BAC8-28AD4990D11D}"/>
              </a:ext>
            </a:extLst>
          </p:cNvPr>
          <p:cNvSpPr>
            <a:spLocks noGrp="1"/>
          </p:cNvSpPr>
          <p:nvPr>
            <p:ph sz="quarter" idx="14"/>
          </p:nvPr>
        </p:nvSpPr>
        <p:spPr>
          <a:xfrm>
            <a:off x="4572000" y="992393"/>
            <a:ext cx="4227910" cy="35016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Slide Number Placeholder 2">
            <a:extLst>
              <a:ext uri="{FF2B5EF4-FFF2-40B4-BE49-F238E27FC236}">
                <a16:creationId xmlns:a16="http://schemas.microsoft.com/office/drawing/2014/main" id="{33A97976-AF02-7646-990C-6060501D839B}"/>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1" name="Date Placeholder 3">
            <a:extLst>
              <a:ext uri="{FF2B5EF4-FFF2-40B4-BE49-F238E27FC236}">
                <a16:creationId xmlns:a16="http://schemas.microsoft.com/office/drawing/2014/main" id="{160A7E02-7479-A64F-914F-2B599FFA0EC0}"/>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2" name="Footer Placeholder 4">
            <a:extLst>
              <a:ext uri="{FF2B5EF4-FFF2-40B4-BE49-F238E27FC236}">
                <a16:creationId xmlns:a16="http://schemas.microsoft.com/office/drawing/2014/main" id="{4390256A-B703-044C-B5F9-18A9B7E6C587}"/>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1943366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_Elements_gre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6AF0-A650-4F41-844A-85051000102B}"/>
              </a:ext>
            </a:extLst>
          </p:cNvPr>
          <p:cNvSpPr>
            <a:spLocks noGrp="1"/>
          </p:cNvSpPr>
          <p:nvPr>
            <p:ph type="title"/>
          </p:nvPr>
        </p:nvSpPr>
        <p:spPr/>
        <p:txBody>
          <a:bodyPr/>
          <a:lstStyle/>
          <a:p>
            <a:r>
              <a:rPr lang="en-GB"/>
              <a:t>Click to edit Master title style</a:t>
            </a:r>
            <a:endParaRPr lang="en-GB" dirty="0"/>
          </a:p>
        </p:txBody>
      </p:sp>
      <p:sp>
        <p:nvSpPr>
          <p:cNvPr id="6" name="Google Shape;43;p6">
            <a:extLst>
              <a:ext uri="{FF2B5EF4-FFF2-40B4-BE49-F238E27FC236}">
                <a16:creationId xmlns:a16="http://schemas.microsoft.com/office/drawing/2014/main" id="{2E717992-5EC6-4136-8651-8A1C75E8D017}"/>
              </a:ext>
            </a:extLst>
          </p:cNvPr>
          <p:cNvSpPr/>
          <p:nvPr userDrawn="1"/>
        </p:nvSpPr>
        <p:spPr>
          <a:xfrm>
            <a:off x="0" y="879475"/>
            <a:ext cx="9144000" cy="3734700"/>
          </a:xfrm>
          <a:prstGeom prst="rect">
            <a:avLst/>
          </a:prstGeom>
          <a:solidFill>
            <a:srgbClr val="F2F2F2"/>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Franklin Gothic"/>
              <a:ea typeface="Franklin Gothic"/>
              <a:cs typeface="Franklin Gothic"/>
              <a:sym typeface="Franklin Gothic"/>
            </a:endParaRPr>
          </a:p>
        </p:txBody>
      </p:sp>
      <p:sp>
        <p:nvSpPr>
          <p:cNvPr id="8" name="Content Placeholder 7">
            <a:extLst>
              <a:ext uri="{FF2B5EF4-FFF2-40B4-BE49-F238E27FC236}">
                <a16:creationId xmlns:a16="http://schemas.microsoft.com/office/drawing/2014/main" id="{BD601EF2-B816-431F-BC8F-DF09DB979FD9}"/>
              </a:ext>
            </a:extLst>
          </p:cNvPr>
          <p:cNvSpPr>
            <a:spLocks noGrp="1"/>
          </p:cNvSpPr>
          <p:nvPr>
            <p:ph sz="quarter" idx="13"/>
          </p:nvPr>
        </p:nvSpPr>
        <p:spPr>
          <a:xfrm>
            <a:off x="1" y="887016"/>
            <a:ext cx="3155156" cy="3719946"/>
          </a:xfrm>
          <a:solidFill>
            <a:schemeClr val="accent1"/>
          </a:solidFill>
        </p:spPr>
        <p:txBody>
          <a:bodyPr anchor="ctr"/>
          <a:lstStyle>
            <a:lvl1pPr marL="540544" indent="-201216">
              <a:buClr>
                <a:schemeClr val="bg1"/>
              </a:buClr>
              <a:defRPr>
                <a:solidFill>
                  <a:schemeClr val="bg1"/>
                </a:solidFill>
              </a:defRPr>
            </a:lvl1pPr>
            <a:lvl2pPr marL="807244" indent="-171450">
              <a:buClr>
                <a:schemeClr val="bg1"/>
              </a:buClr>
              <a:defRPr>
                <a:solidFill>
                  <a:schemeClr val="bg1"/>
                </a:solidFill>
              </a:defRPr>
            </a:lvl2pPr>
            <a:lvl3pPr marL="1072754" indent="-171450">
              <a:buClr>
                <a:schemeClr val="bg1"/>
              </a:buClr>
              <a:defRPr>
                <a:solidFill>
                  <a:schemeClr val="bg1"/>
                </a:solidFill>
              </a:defRPr>
            </a:lvl3pPr>
            <a:lvl4pPr marL="1347788" indent="-171450">
              <a:buClr>
                <a:schemeClr val="bg1"/>
              </a:buClr>
              <a:defRPr>
                <a:solidFill>
                  <a:schemeClr val="bg1"/>
                </a:solidFill>
              </a:defRPr>
            </a:lvl4pPr>
            <a:lvl5pPr marL="1613297" indent="-171450">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Content Placeholder 7">
            <a:extLst>
              <a:ext uri="{FF2B5EF4-FFF2-40B4-BE49-F238E27FC236}">
                <a16:creationId xmlns:a16="http://schemas.microsoft.com/office/drawing/2014/main" id="{392B8354-ECDD-4422-8107-25A91FA5125E}"/>
              </a:ext>
            </a:extLst>
          </p:cNvPr>
          <p:cNvSpPr>
            <a:spLocks noGrp="1"/>
          </p:cNvSpPr>
          <p:nvPr>
            <p:ph sz="quarter" idx="14"/>
          </p:nvPr>
        </p:nvSpPr>
        <p:spPr>
          <a:xfrm>
            <a:off x="3146611" y="887016"/>
            <a:ext cx="5997389" cy="3719946"/>
          </a:xfrm>
          <a:noFill/>
        </p:spPr>
        <p:txBody>
          <a:bodyPr anchor="ctr"/>
          <a:lstStyle>
            <a:lvl1pPr marL="540544" indent="-201216">
              <a:buClr>
                <a:schemeClr val="accent1"/>
              </a:buClr>
              <a:defRPr>
                <a:solidFill>
                  <a:schemeClr val="tx1"/>
                </a:solidFill>
              </a:defRPr>
            </a:lvl1pPr>
            <a:lvl2pPr marL="807244" indent="-171450">
              <a:buClr>
                <a:schemeClr val="accent1"/>
              </a:buClr>
              <a:defRPr>
                <a:solidFill>
                  <a:schemeClr val="tx1"/>
                </a:solidFill>
              </a:defRPr>
            </a:lvl2pPr>
            <a:lvl3pPr marL="1072754" indent="-171450">
              <a:buClr>
                <a:schemeClr val="accent1"/>
              </a:buClr>
              <a:defRPr>
                <a:solidFill>
                  <a:schemeClr val="tx1"/>
                </a:solidFill>
              </a:defRPr>
            </a:lvl3pPr>
            <a:lvl4pPr marL="1347788" indent="-171450">
              <a:buClr>
                <a:schemeClr val="accent1"/>
              </a:buClr>
              <a:defRPr>
                <a:solidFill>
                  <a:schemeClr val="tx1"/>
                </a:solidFill>
              </a:defRPr>
            </a:lvl4pPr>
            <a:lvl5pPr marL="1613297" indent="-171450">
              <a:buClr>
                <a:schemeClr val="accent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lide Number Placeholder 2">
            <a:extLst>
              <a:ext uri="{FF2B5EF4-FFF2-40B4-BE49-F238E27FC236}">
                <a16:creationId xmlns:a16="http://schemas.microsoft.com/office/drawing/2014/main" id="{1895B08E-A8AF-174B-8848-95450EDC3ED5}"/>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0" name="Date Placeholder 3">
            <a:extLst>
              <a:ext uri="{FF2B5EF4-FFF2-40B4-BE49-F238E27FC236}">
                <a16:creationId xmlns:a16="http://schemas.microsoft.com/office/drawing/2014/main" id="{3E551C40-3908-C04A-A6EB-CA122E2BF52A}"/>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2" name="Footer Placeholder 4">
            <a:extLst>
              <a:ext uri="{FF2B5EF4-FFF2-40B4-BE49-F238E27FC236}">
                <a16:creationId xmlns:a16="http://schemas.microsoft.com/office/drawing/2014/main" id="{5101D264-DF9F-3D42-ADE1-44A641D52C8F}"/>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3672080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Elements_grey_green_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6AF0-A650-4F41-844A-85051000102B}"/>
              </a:ext>
            </a:extLst>
          </p:cNvPr>
          <p:cNvSpPr>
            <a:spLocks noGrp="1"/>
          </p:cNvSpPr>
          <p:nvPr>
            <p:ph type="title"/>
          </p:nvPr>
        </p:nvSpPr>
        <p:spPr/>
        <p:txBody>
          <a:bodyPr/>
          <a:lstStyle/>
          <a:p>
            <a:r>
              <a:rPr lang="en-GB"/>
              <a:t>Click to edit Master title style</a:t>
            </a:r>
          </a:p>
        </p:txBody>
      </p:sp>
      <p:sp>
        <p:nvSpPr>
          <p:cNvPr id="6" name="Google Shape;43;p6">
            <a:extLst>
              <a:ext uri="{FF2B5EF4-FFF2-40B4-BE49-F238E27FC236}">
                <a16:creationId xmlns:a16="http://schemas.microsoft.com/office/drawing/2014/main" id="{2E717992-5EC6-4136-8651-8A1C75E8D017}"/>
              </a:ext>
            </a:extLst>
          </p:cNvPr>
          <p:cNvSpPr/>
          <p:nvPr userDrawn="1"/>
        </p:nvSpPr>
        <p:spPr>
          <a:xfrm>
            <a:off x="0" y="879475"/>
            <a:ext cx="9144000" cy="3734700"/>
          </a:xfrm>
          <a:prstGeom prst="rect">
            <a:avLst/>
          </a:prstGeom>
          <a:solidFill>
            <a:srgbClr val="F2F2F2"/>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Franklin Gothic"/>
              <a:ea typeface="Franklin Gothic"/>
              <a:cs typeface="Franklin Gothic"/>
              <a:sym typeface="Franklin Gothic"/>
            </a:endParaRPr>
          </a:p>
        </p:txBody>
      </p:sp>
      <p:sp>
        <p:nvSpPr>
          <p:cNvPr id="8" name="Content Placeholder 7">
            <a:extLst>
              <a:ext uri="{FF2B5EF4-FFF2-40B4-BE49-F238E27FC236}">
                <a16:creationId xmlns:a16="http://schemas.microsoft.com/office/drawing/2014/main" id="{BD601EF2-B816-431F-BC8F-DF09DB979FD9}"/>
              </a:ext>
            </a:extLst>
          </p:cNvPr>
          <p:cNvSpPr>
            <a:spLocks noGrp="1"/>
          </p:cNvSpPr>
          <p:nvPr>
            <p:ph sz="quarter" idx="13"/>
          </p:nvPr>
        </p:nvSpPr>
        <p:spPr>
          <a:xfrm>
            <a:off x="5988844" y="887016"/>
            <a:ext cx="3155156" cy="3719946"/>
          </a:xfrm>
          <a:solidFill>
            <a:schemeClr val="accent1"/>
          </a:solidFill>
        </p:spPr>
        <p:txBody>
          <a:bodyPr anchor="ctr"/>
          <a:lstStyle>
            <a:lvl1pPr marL="540544" indent="-201216">
              <a:buClr>
                <a:schemeClr val="bg1"/>
              </a:buClr>
              <a:defRPr>
                <a:solidFill>
                  <a:schemeClr val="bg1"/>
                </a:solidFill>
              </a:defRPr>
            </a:lvl1pPr>
            <a:lvl2pPr marL="807244" indent="-171450">
              <a:buClr>
                <a:schemeClr val="bg1"/>
              </a:buClr>
              <a:defRPr>
                <a:solidFill>
                  <a:schemeClr val="bg1"/>
                </a:solidFill>
              </a:defRPr>
            </a:lvl2pPr>
            <a:lvl3pPr marL="1072754" indent="-171450">
              <a:buClr>
                <a:schemeClr val="bg1"/>
              </a:buClr>
              <a:defRPr>
                <a:solidFill>
                  <a:schemeClr val="bg1"/>
                </a:solidFill>
              </a:defRPr>
            </a:lvl3pPr>
            <a:lvl4pPr marL="1347788" indent="-171450">
              <a:buClr>
                <a:schemeClr val="bg1"/>
              </a:buClr>
              <a:defRPr>
                <a:solidFill>
                  <a:schemeClr val="bg1"/>
                </a:solidFill>
              </a:defRPr>
            </a:lvl4pPr>
            <a:lvl5pPr marL="1613297" indent="-171450">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Content Placeholder 7">
            <a:extLst>
              <a:ext uri="{FF2B5EF4-FFF2-40B4-BE49-F238E27FC236}">
                <a16:creationId xmlns:a16="http://schemas.microsoft.com/office/drawing/2014/main" id="{392B8354-ECDD-4422-8107-25A91FA5125E}"/>
              </a:ext>
            </a:extLst>
          </p:cNvPr>
          <p:cNvSpPr>
            <a:spLocks noGrp="1"/>
          </p:cNvSpPr>
          <p:nvPr>
            <p:ph sz="quarter" idx="14"/>
          </p:nvPr>
        </p:nvSpPr>
        <p:spPr>
          <a:xfrm>
            <a:off x="0" y="887016"/>
            <a:ext cx="5997389" cy="3719946"/>
          </a:xfrm>
          <a:noFill/>
        </p:spPr>
        <p:txBody>
          <a:bodyPr anchor="ctr"/>
          <a:lstStyle>
            <a:lvl1pPr marL="540544" indent="-201216">
              <a:buClr>
                <a:schemeClr val="accent1"/>
              </a:buClr>
              <a:defRPr>
                <a:solidFill>
                  <a:schemeClr val="tx1"/>
                </a:solidFill>
              </a:defRPr>
            </a:lvl1pPr>
            <a:lvl2pPr marL="807244" indent="-171450">
              <a:buClr>
                <a:schemeClr val="accent1"/>
              </a:buClr>
              <a:defRPr>
                <a:solidFill>
                  <a:schemeClr val="tx1"/>
                </a:solidFill>
              </a:defRPr>
            </a:lvl2pPr>
            <a:lvl3pPr marL="1072754" indent="-171450">
              <a:buClr>
                <a:schemeClr val="accent1"/>
              </a:buClr>
              <a:defRPr>
                <a:solidFill>
                  <a:schemeClr val="tx1"/>
                </a:solidFill>
              </a:defRPr>
            </a:lvl3pPr>
            <a:lvl4pPr marL="1347788" indent="-171450">
              <a:buClr>
                <a:schemeClr val="accent1"/>
              </a:buClr>
              <a:defRPr>
                <a:solidFill>
                  <a:schemeClr val="tx1"/>
                </a:solidFill>
              </a:defRPr>
            </a:lvl4pPr>
            <a:lvl5pPr marL="1613297" indent="-171450">
              <a:buClr>
                <a:schemeClr val="accent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Slide Number Placeholder 2">
            <a:extLst>
              <a:ext uri="{FF2B5EF4-FFF2-40B4-BE49-F238E27FC236}">
                <a16:creationId xmlns:a16="http://schemas.microsoft.com/office/drawing/2014/main" id="{D3AF0B0E-33A2-514D-B8F3-941F8F026814}"/>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0" name="Date Placeholder 3">
            <a:extLst>
              <a:ext uri="{FF2B5EF4-FFF2-40B4-BE49-F238E27FC236}">
                <a16:creationId xmlns:a16="http://schemas.microsoft.com/office/drawing/2014/main" id="{7FF55805-55D0-6D45-8A7C-977FFBA2AE36}"/>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2" name="Footer Placeholder 4">
            <a:extLst>
              <a:ext uri="{FF2B5EF4-FFF2-40B4-BE49-F238E27FC236}">
                <a16:creationId xmlns:a16="http://schemas.microsoft.com/office/drawing/2014/main" id="{6315E03F-ACB6-164E-A9FE-2DD78FC08F50}"/>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9200779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Elements_grey_green_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6AF0-A650-4F41-844A-85051000102B}"/>
              </a:ext>
            </a:extLst>
          </p:cNvPr>
          <p:cNvSpPr>
            <a:spLocks noGrp="1"/>
          </p:cNvSpPr>
          <p:nvPr>
            <p:ph type="title"/>
          </p:nvPr>
        </p:nvSpPr>
        <p:spPr/>
        <p:txBody>
          <a:bodyPr/>
          <a:lstStyle/>
          <a:p>
            <a:r>
              <a:rPr lang="en-GB"/>
              <a:t>Click to edit Master title style</a:t>
            </a:r>
            <a:endParaRPr lang="en-GB" dirty="0"/>
          </a:p>
        </p:txBody>
      </p:sp>
      <p:sp>
        <p:nvSpPr>
          <p:cNvPr id="6" name="Google Shape;43;p6">
            <a:extLst>
              <a:ext uri="{FF2B5EF4-FFF2-40B4-BE49-F238E27FC236}">
                <a16:creationId xmlns:a16="http://schemas.microsoft.com/office/drawing/2014/main" id="{2E717992-5EC6-4136-8651-8A1C75E8D017}"/>
              </a:ext>
            </a:extLst>
          </p:cNvPr>
          <p:cNvSpPr/>
          <p:nvPr userDrawn="1"/>
        </p:nvSpPr>
        <p:spPr>
          <a:xfrm>
            <a:off x="0" y="879475"/>
            <a:ext cx="9144000" cy="3734700"/>
          </a:xfrm>
          <a:prstGeom prst="rect">
            <a:avLst/>
          </a:prstGeom>
          <a:solidFill>
            <a:srgbClr val="F2F2F2"/>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Franklin Gothic"/>
              <a:ea typeface="Franklin Gothic"/>
              <a:cs typeface="Franklin Gothic"/>
              <a:sym typeface="Franklin Gothic"/>
            </a:endParaRPr>
          </a:p>
        </p:txBody>
      </p:sp>
      <p:sp>
        <p:nvSpPr>
          <p:cNvPr id="8" name="Content Placeholder 7">
            <a:extLst>
              <a:ext uri="{FF2B5EF4-FFF2-40B4-BE49-F238E27FC236}">
                <a16:creationId xmlns:a16="http://schemas.microsoft.com/office/drawing/2014/main" id="{BD601EF2-B816-431F-BC8F-DF09DB979FD9}"/>
              </a:ext>
            </a:extLst>
          </p:cNvPr>
          <p:cNvSpPr>
            <a:spLocks noGrp="1"/>
          </p:cNvSpPr>
          <p:nvPr>
            <p:ph sz="quarter" idx="13"/>
          </p:nvPr>
        </p:nvSpPr>
        <p:spPr>
          <a:xfrm>
            <a:off x="5988844" y="880036"/>
            <a:ext cx="3155156" cy="1856184"/>
          </a:xfrm>
          <a:solidFill>
            <a:schemeClr val="accent1"/>
          </a:solidFill>
          <a:ln>
            <a:noFill/>
          </a:ln>
        </p:spPr>
        <p:txBody>
          <a:bodyPr anchor="ctr"/>
          <a:lstStyle>
            <a:lvl1pPr marL="540544" indent="-201216">
              <a:buClr>
                <a:schemeClr val="bg1"/>
              </a:buClr>
              <a:defRPr>
                <a:solidFill>
                  <a:schemeClr val="bg1"/>
                </a:solidFill>
              </a:defRPr>
            </a:lvl1pPr>
            <a:lvl2pPr marL="807244" indent="-171450">
              <a:buClr>
                <a:schemeClr val="bg1"/>
              </a:buClr>
              <a:defRPr>
                <a:solidFill>
                  <a:schemeClr val="bg1"/>
                </a:solidFill>
              </a:defRPr>
            </a:lvl2pPr>
            <a:lvl3pPr marL="1072754" indent="-171450">
              <a:buClr>
                <a:schemeClr val="bg1"/>
              </a:buClr>
              <a:defRPr>
                <a:solidFill>
                  <a:schemeClr val="bg1"/>
                </a:solidFill>
              </a:defRPr>
            </a:lvl3pPr>
            <a:lvl4pPr marL="1347788" indent="-171450">
              <a:buClr>
                <a:schemeClr val="bg1"/>
              </a:buClr>
              <a:defRPr>
                <a:solidFill>
                  <a:schemeClr val="bg1"/>
                </a:solidFill>
              </a:defRPr>
            </a:lvl4pPr>
            <a:lvl5pPr marL="1613297" indent="-171450">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Content Placeholder 7">
            <a:extLst>
              <a:ext uri="{FF2B5EF4-FFF2-40B4-BE49-F238E27FC236}">
                <a16:creationId xmlns:a16="http://schemas.microsoft.com/office/drawing/2014/main" id="{392B8354-ECDD-4422-8107-25A91FA5125E}"/>
              </a:ext>
            </a:extLst>
          </p:cNvPr>
          <p:cNvSpPr>
            <a:spLocks noGrp="1"/>
          </p:cNvSpPr>
          <p:nvPr>
            <p:ph sz="quarter" idx="14"/>
          </p:nvPr>
        </p:nvSpPr>
        <p:spPr>
          <a:xfrm>
            <a:off x="0" y="887016"/>
            <a:ext cx="5997389" cy="3719946"/>
          </a:xfrm>
          <a:noFill/>
        </p:spPr>
        <p:txBody>
          <a:bodyPr anchor="ctr"/>
          <a:lstStyle>
            <a:lvl1pPr marL="540544" indent="-201216">
              <a:buClr>
                <a:schemeClr val="accent1"/>
              </a:buClr>
              <a:defRPr>
                <a:solidFill>
                  <a:schemeClr val="tx1"/>
                </a:solidFill>
              </a:defRPr>
            </a:lvl1pPr>
            <a:lvl2pPr marL="807244" indent="-171450">
              <a:buClr>
                <a:schemeClr val="accent1"/>
              </a:buClr>
              <a:defRPr>
                <a:solidFill>
                  <a:schemeClr val="tx1"/>
                </a:solidFill>
              </a:defRPr>
            </a:lvl2pPr>
            <a:lvl3pPr marL="1072754" indent="-171450">
              <a:buClr>
                <a:schemeClr val="accent1"/>
              </a:buClr>
              <a:defRPr>
                <a:solidFill>
                  <a:schemeClr val="tx1"/>
                </a:solidFill>
              </a:defRPr>
            </a:lvl3pPr>
            <a:lvl4pPr marL="1347788" indent="-171450">
              <a:buClr>
                <a:schemeClr val="accent1"/>
              </a:buClr>
              <a:defRPr>
                <a:solidFill>
                  <a:schemeClr val="tx1"/>
                </a:solidFill>
              </a:defRPr>
            </a:lvl4pPr>
            <a:lvl5pPr marL="1613297" indent="-171450">
              <a:buClr>
                <a:schemeClr val="accent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Content Placeholder 7">
            <a:extLst>
              <a:ext uri="{FF2B5EF4-FFF2-40B4-BE49-F238E27FC236}">
                <a16:creationId xmlns:a16="http://schemas.microsoft.com/office/drawing/2014/main" id="{E43550A9-F065-4AF3-BB0B-CE2ECCE3F1F6}"/>
              </a:ext>
            </a:extLst>
          </p:cNvPr>
          <p:cNvSpPr>
            <a:spLocks noGrp="1"/>
          </p:cNvSpPr>
          <p:nvPr>
            <p:ph sz="quarter" idx="15"/>
          </p:nvPr>
        </p:nvSpPr>
        <p:spPr>
          <a:xfrm>
            <a:off x="5988844" y="2757758"/>
            <a:ext cx="3155156" cy="1856184"/>
          </a:xfrm>
          <a:solidFill>
            <a:schemeClr val="accent1"/>
          </a:solidFill>
          <a:ln>
            <a:noFill/>
          </a:ln>
        </p:spPr>
        <p:txBody>
          <a:bodyPr anchor="ctr"/>
          <a:lstStyle>
            <a:lvl1pPr marL="540544" indent="-201216">
              <a:buClr>
                <a:schemeClr val="bg1"/>
              </a:buClr>
              <a:defRPr>
                <a:solidFill>
                  <a:schemeClr val="bg1"/>
                </a:solidFill>
              </a:defRPr>
            </a:lvl1pPr>
            <a:lvl2pPr marL="807244" indent="-171450">
              <a:buClr>
                <a:schemeClr val="bg1"/>
              </a:buClr>
              <a:defRPr>
                <a:solidFill>
                  <a:schemeClr val="bg1"/>
                </a:solidFill>
              </a:defRPr>
            </a:lvl2pPr>
            <a:lvl3pPr marL="1072754" indent="-171450">
              <a:buClr>
                <a:schemeClr val="bg1"/>
              </a:buClr>
              <a:defRPr>
                <a:solidFill>
                  <a:schemeClr val="bg1"/>
                </a:solidFill>
              </a:defRPr>
            </a:lvl3pPr>
            <a:lvl4pPr marL="1347788" indent="-171450">
              <a:buClr>
                <a:schemeClr val="bg1"/>
              </a:buClr>
              <a:defRPr>
                <a:solidFill>
                  <a:schemeClr val="bg1"/>
                </a:solidFill>
              </a:defRPr>
            </a:lvl4pPr>
            <a:lvl5pPr marL="1613297" indent="-171450">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Slide Number Placeholder 2">
            <a:extLst>
              <a:ext uri="{FF2B5EF4-FFF2-40B4-BE49-F238E27FC236}">
                <a16:creationId xmlns:a16="http://schemas.microsoft.com/office/drawing/2014/main" id="{A0ADC00F-54B1-3945-810B-1D8C5D7F332F}"/>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2" name="Date Placeholder 3">
            <a:extLst>
              <a:ext uri="{FF2B5EF4-FFF2-40B4-BE49-F238E27FC236}">
                <a16:creationId xmlns:a16="http://schemas.microsoft.com/office/drawing/2014/main" id="{CCF33FE7-3957-8141-962E-85F1E64B9322}"/>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4" name="Footer Placeholder 4">
            <a:extLst>
              <a:ext uri="{FF2B5EF4-FFF2-40B4-BE49-F238E27FC236}">
                <a16:creationId xmlns:a16="http://schemas.microsoft.com/office/drawing/2014/main" id="{E05AC6D0-784E-454D-8C20-12F22EDB5AF5}"/>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1333617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Elements_dark_gre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6AF0-A650-4F41-844A-85051000102B}"/>
              </a:ext>
            </a:extLst>
          </p:cNvPr>
          <p:cNvSpPr>
            <a:spLocks noGrp="1"/>
          </p:cNvSpPr>
          <p:nvPr>
            <p:ph type="title"/>
          </p:nvPr>
        </p:nvSpPr>
        <p:spPr/>
        <p:txBody>
          <a:bodyPr/>
          <a:lstStyle/>
          <a:p>
            <a:r>
              <a:rPr lang="en-GB"/>
              <a:t>Click to edit Master title style</a:t>
            </a:r>
          </a:p>
        </p:txBody>
      </p:sp>
      <p:sp>
        <p:nvSpPr>
          <p:cNvPr id="6" name="Google Shape;43;p6">
            <a:extLst>
              <a:ext uri="{FF2B5EF4-FFF2-40B4-BE49-F238E27FC236}">
                <a16:creationId xmlns:a16="http://schemas.microsoft.com/office/drawing/2014/main" id="{2E717992-5EC6-4136-8651-8A1C75E8D017}"/>
              </a:ext>
            </a:extLst>
          </p:cNvPr>
          <p:cNvSpPr/>
          <p:nvPr userDrawn="1"/>
        </p:nvSpPr>
        <p:spPr>
          <a:xfrm>
            <a:off x="0" y="879475"/>
            <a:ext cx="9144000" cy="3734700"/>
          </a:xfrm>
          <a:prstGeom prst="rect">
            <a:avLst/>
          </a:prstGeom>
          <a:solidFill>
            <a:srgbClr val="F2F2F2"/>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Franklin Gothic"/>
              <a:ea typeface="Franklin Gothic"/>
              <a:cs typeface="Franklin Gothic"/>
              <a:sym typeface="Franklin Gothic"/>
            </a:endParaRPr>
          </a:p>
        </p:txBody>
      </p:sp>
      <p:sp>
        <p:nvSpPr>
          <p:cNvPr id="11" name="Content Placeholder 7">
            <a:extLst>
              <a:ext uri="{FF2B5EF4-FFF2-40B4-BE49-F238E27FC236}">
                <a16:creationId xmlns:a16="http://schemas.microsoft.com/office/drawing/2014/main" id="{392B8354-ECDD-4422-8107-25A91FA5125E}"/>
              </a:ext>
            </a:extLst>
          </p:cNvPr>
          <p:cNvSpPr>
            <a:spLocks noGrp="1"/>
          </p:cNvSpPr>
          <p:nvPr>
            <p:ph sz="quarter" idx="14"/>
          </p:nvPr>
        </p:nvSpPr>
        <p:spPr>
          <a:xfrm>
            <a:off x="0" y="887016"/>
            <a:ext cx="5997389" cy="3719946"/>
          </a:xfrm>
          <a:noFill/>
        </p:spPr>
        <p:txBody>
          <a:bodyPr anchor="ctr"/>
          <a:lstStyle>
            <a:lvl1pPr marL="540544" indent="-201216">
              <a:buClr>
                <a:schemeClr val="accent1"/>
              </a:buClr>
              <a:defRPr>
                <a:solidFill>
                  <a:schemeClr val="tx1"/>
                </a:solidFill>
              </a:defRPr>
            </a:lvl1pPr>
            <a:lvl2pPr marL="807244" indent="-171450">
              <a:buClr>
                <a:schemeClr val="accent1"/>
              </a:buClr>
              <a:defRPr>
                <a:solidFill>
                  <a:schemeClr val="tx1"/>
                </a:solidFill>
              </a:defRPr>
            </a:lvl2pPr>
            <a:lvl3pPr marL="1072754" indent="-171450">
              <a:buClr>
                <a:schemeClr val="accent1"/>
              </a:buClr>
              <a:defRPr>
                <a:solidFill>
                  <a:schemeClr val="tx1"/>
                </a:solidFill>
              </a:defRPr>
            </a:lvl3pPr>
            <a:lvl4pPr marL="1347788" indent="-171450">
              <a:buClr>
                <a:schemeClr val="accent1"/>
              </a:buClr>
              <a:defRPr>
                <a:solidFill>
                  <a:schemeClr val="tx1"/>
                </a:solidFill>
              </a:defRPr>
            </a:lvl4pPr>
            <a:lvl5pPr marL="1613297" indent="-171450">
              <a:buClr>
                <a:schemeClr val="accent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Content Placeholder 7">
            <a:extLst>
              <a:ext uri="{FF2B5EF4-FFF2-40B4-BE49-F238E27FC236}">
                <a16:creationId xmlns:a16="http://schemas.microsoft.com/office/drawing/2014/main" id="{5046E1B1-BEFE-2F44-ABDA-122C8F2607D1}"/>
              </a:ext>
            </a:extLst>
          </p:cNvPr>
          <p:cNvSpPr>
            <a:spLocks noGrp="1"/>
          </p:cNvSpPr>
          <p:nvPr>
            <p:ph sz="quarter" idx="13"/>
          </p:nvPr>
        </p:nvSpPr>
        <p:spPr>
          <a:xfrm>
            <a:off x="5988844" y="880036"/>
            <a:ext cx="3155156" cy="1856184"/>
          </a:xfrm>
          <a:solidFill>
            <a:schemeClr val="bg2"/>
          </a:solidFill>
          <a:ln>
            <a:noFill/>
          </a:ln>
        </p:spPr>
        <p:txBody>
          <a:bodyPr anchor="ctr"/>
          <a:lstStyle>
            <a:lvl1pPr marL="540544" indent="-201216">
              <a:buClr>
                <a:schemeClr val="bg1"/>
              </a:buClr>
              <a:defRPr>
                <a:solidFill>
                  <a:schemeClr val="bg1"/>
                </a:solidFill>
              </a:defRPr>
            </a:lvl1pPr>
            <a:lvl2pPr marL="807244" indent="-171450">
              <a:buClr>
                <a:schemeClr val="bg1"/>
              </a:buClr>
              <a:defRPr>
                <a:solidFill>
                  <a:schemeClr val="bg1"/>
                </a:solidFill>
              </a:defRPr>
            </a:lvl2pPr>
            <a:lvl3pPr marL="1072754" indent="-171450">
              <a:buClr>
                <a:schemeClr val="bg1"/>
              </a:buClr>
              <a:defRPr>
                <a:solidFill>
                  <a:schemeClr val="bg1"/>
                </a:solidFill>
              </a:defRPr>
            </a:lvl3pPr>
            <a:lvl4pPr marL="1347788" indent="-171450">
              <a:buClr>
                <a:schemeClr val="bg1"/>
              </a:buClr>
              <a:defRPr>
                <a:solidFill>
                  <a:schemeClr val="bg1"/>
                </a:solidFill>
              </a:defRPr>
            </a:lvl4pPr>
            <a:lvl5pPr marL="1613297" indent="-171450">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7">
            <a:extLst>
              <a:ext uri="{FF2B5EF4-FFF2-40B4-BE49-F238E27FC236}">
                <a16:creationId xmlns:a16="http://schemas.microsoft.com/office/drawing/2014/main" id="{7C642B60-AA63-BF47-AC0F-DD15636610CC}"/>
              </a:ext>
            </a:extLst>
          </p:cNvPr>
          <p:cNvSpPr>
            <a:spLocks noGrp="1"/>
          </p:cNvSpPr>
          <p:nvPr>
            <p:ph sz="quarter" idx="15"/>
          </p:nvPr>
        </p:nvSpPr>
        <p:spPr>
          <a:xfrm>
            <a:off x="5988844" y="2757758"/>
            <a:ext cx="3155156" cy="1856184"/>
          </a:xfrm>
          <a:solidFill>
            <a:schemeClr val="bg2"/>
          </a:solidFill>
          <a:ln>
            <a:noFill/>
          </a:ln>
        </p:spPr>
        <p:txBody>
          <a:bodyPr anchor="ctr"/>
          <a:lstStyle>
            <a:lvl1pPr marL="540544" indent="-201216">
              <a:buClr>
                <a:schemeClr val="bg1"/>
              </a:buClr>
              <a:defRPr>
                <a:solidFill>
                  <a:schemeClr val="bg1"/>
                </a:solidFill>
              </a:defRPr>
            </a:lvl1pPr>
            <a:lvl2pPr marL="807244" indent="-171450">
              <a:buClr>
                <a:schemeClr val="bg1"/>
              </a:buClr>
              <a:defRPr>
                <a:solidFill>
                  <a:schemeClr val="bg1"/>
                </a:solidFill>
              </a:defRPr>
            </a:lvl2pPr>
            <a:lvl3pPr marL="1072754" indent="-171450">
              <a:buClr>
                <a:schemeClr val="bg1"/>
              </a:buClr>
              <a:defRPr>
                <a:solidFill>
                  <a:schemeClr val="bg1"/>
                </a:solidFill>
              </a:defRPr>
            </a:lvl3pPr>
            <a:lvl4pPr marL="1347788" indent="-171450">
              <a:buClr>
                <a:schemeClr val="bg1"/>
              </a:buClr>
              <a:defRPr>
                <a:solidFill>
                  <a:schemeClr val="bg1"/>
                </a:solidFill>
              </a:defRPr>
            </a:lvl4pPr>
            <a:lvl5pPr marL="1613297" indent="-171450">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Slide Number Placeholder 2">
            <a:extLst>
              <a:ext uri="{FF2B5EF4-FFF2-40B4-BE49-F238E27FC236}">
                <a16:creationId xmlns:a16="http://schemas.microsoft.com/office/drawing/2014/main" id="{AE8AB2A8-84B5-6A4D-9032-38D794A8F2C4}"/>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4" name="Date Placeholder 3">
            <a:extLst>
              <a:ext uri="{FF2B5EF4-FFF2-40B4-BE49-F238E27FC236}">
                <a16:creationId xmlns:a16="http://schemas.microsoft.com/office/drawing/2014/main" id="{63DBF2B2-B69C-DA46-80E5-411E5A806C31}"/>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5" name="Footer Placeholder 4">
            <a:extLst>
              <a:ext uri="{FF2B5EF4-FFF2-40B4-BE49-F238E27FC236}">
                <a16:creationId xmlns:a16="http://schemas.microsoft.com/office/drawing/2014/main" id="{9B6FD60F-60CD-954D-82A7-780F5B5B9885}"/>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4739648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Elements_green_left_gre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6AF0-A650-4F41-844A-85051000102B}"/>
              </a:ext>
            </a:extLst>
          </p:cNvPr>
          <p:cNvSpPr>
            <a:spLocks noGrp="1"/>
          </p:cNvSpPr>
          <p:nvPr>
            <p:ph type="title"/>
          </p:nvPr>
        </p:nvSpPr>
        <p:spPr/>
        <p:txBody>
          <a:bodyPr/>
          <a:lstStyle/>
          <a:p>
            <a:r>
              <a:rPr lang="en-GB"/>
              <a:t>Click to edit Master title style</a:t>
            </a:r>
          </a:p>
        </p:txBody>
      </p:sp>
      <p:sp>
        <p:nvSpPr>
          <p:cNvPr id="6" name="Google Shape;43;p6">
            <a:extLst>
              <a:ext uri="{FF2B5EF4-FFF2-40B4-BE49-F238E27FC236}">
                <a16:creationId xmlns:a16="http://schemas.microsoft.com/office/drawing/2014/main" id="{2E717992-5EC6-4136-8651-8A1C75E8D017}"/>
              </a:ext>
            </a:extLst>
          </p:cNvPr>
          <p:cNvSpPr/>
          <p:nvPr userDrawn="1"/>
        </p:nvSpPr>
        <p:spPr>
          <a:xfrm>
            <a:off x="0" y="879475"/>
            <a:ext cx="9144000" cy="3734700"/>
          </a:xfrm>
          <a:prstGeom prst="rect">
            <a:avLst/>
          </a:prstGeom>
          <a:solidFill>
            <a:srgbClr val="F2F2F2"/>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Franklin Gothic"/>
              <a:ea typeface="Franklin Gothic"/>
              <a:cs typeface="Franklin Gothic"/>
              <a:sym typeface="Franklin Gothic"/>
            </a:endParaRPr>
          </a:p>
        </p:txBody>
      </p:sp>
      <p:sp>
        <p:nvSpPr>
          <p:cNvPr id="11" name="Content Placeholder 7">
            <a:extLst>
              <a:ext uri="{FF2B5EF4-FFF2-40B4-BE49-F238E27FC236}">
                <a16:creationId xmlns:a16="http://schemas.microsoft.com/office/drawing/2014/main" id="{392B8354-ECDD-4422-8107-25A91FA5125E}"/>
              </a:ext>
            </a:extLst>
          </p:cNvPr>
          <p:cNvSpPr>
            <a:spLocks noGrp="1"/>
          </p:cNvSpPr>
          <p:nvPr>
            <p:ph sz="quarter" idx="14"/>
          </p:nvPr>
        </p:nvSpPr>
        <p:spPr>
          <a:xfrm>
            <a:off x="3146611" y="887016"/>
            <a:ext cx="5997389" cy="3719946"/>
          </a:xfrm>
          <a:noFill/>
        </p:spPr>
        <p:txBody>
          <a:bodyPr anchor="ctr"/>
          <a:lstStyle>
            <a:lvl1pPr marL="540544" indent="-201216">
              <a:buClr>
                <a:schemeClr val="accent1"/>
              </a:buClr>
              <a:defRPr>
                <a:solidFill>
                  <a:schemeClr val="tx1"/>
                </a:solidFill>
              </a:defRPr>
            </a:lvl1pPr>
            <a:lvl2pPr marL="807244" indent="-171450">
              <a:buClr>
                <a:schemeClr val="accent1"/>
              </a:buClr>
              <a:defRPr>
                <a:solidFill>
                  <a:schemeClr val="tx1"/>
                </a:solidFill>
              </a:defRPr>
            </a:lvl2pPr>
            <a:lvl3pPr marL="1072754" indent="-171450">
              <a:buClr>
                <a:schemeClr val="accent1"/>
              </a:buClr>
              <a:defRPr>
                <a:solidFill>
                  <a:schemeClr val="tx1"/>
                </a:solidFill>
              </a:defRPr>
            </a:lvl3pPr>
            <a:lvl4pPr marL="1347788" indent="-171450">
              <a:buClr>
                <a:schemeClr val="accent1"/>
              </a:buClr>
              <a:defRPr>
                <a:solidFill>
                  <a:schemeClr val="tx1"/>
                </a:solidFill>
              </a:defRPr>
            </a:lvl4pPr>
            <a:lvl5pPr marL="1613297" indent="-171450">
              <a:buClr>
                <a:schemeClr val="accent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Content Placeholder 7">
            <a:extLst>
              <a:ext uri="{FF2B5EF4-FFF2-40B4-BE49-F238E27FC236}">
                <a16:creationId xmlns:a16="http://schemas.microsoft.com/office/drawing/2014/main" id="{68ED5D27-7224-B74C-B8E5-C1336F9B0F1A}"/>
              </a:ext>
            </a:extLst>
          </p:cNvPr>
          <p:cNvSpPr>
            <a:spLocks noGrp="1"/>
          </p:cNvSpPr>
          <p:nvPr>
            <p:ph sz="quarter" idx="13"/>
          </p:nvPr>
        </p:nvSpPr>
        <p:spPr>
          <a:xfrm>
            <a:off x="794" y="880036"/>
            <a:ext cx="3155156" cy="1856184"/>
          </a:xfrm>
          <a:solidFill>
            <a:schemeClr val="accent1"/>
          </a:solidFill>
          <a:ln>
            <a:noFill/>
          </a:ln>
        </p:spPr>
        <p:txBody>
          <a:bodyPr anchor="ctr"/>
          <a:lstStyle>
            <a:lvl1pPr marL="540544" indent="-201216">
              <a:buClr>
                <a:schemeClr val="bg1"/>
              </a:buClr>
              <a:defRPr>
                <a:solidFill>
                  <a:schemeClr val="bg1"/>
                </a:solidFill>
              </a:defRPr>
            </a:lvl1pPr>
            <a:lvl2pPr marL="807244" indent="-171450">
              <a:buClr>
                <a:schemeClr val="bg1"/>
              </a:buClr>
              <a:defRPr>
                <a:solidFill>
                  <a:schemeClr val="bg1"/>
                </a:solidFill>
              </a:defRPr>
            </a:lvl2pPr>
            <a:lvl3pPr marL="1072754" indent="-171450">
              <a:buClr>
                <a:schemeClr val="bg1"/>
              </a:buClr>
              <a:defRPr>
                <a:solidFill>
                  <a:schemeClr val="bg1"/>
                </a:solidFill>
              </a:defRPr>
            </a:lvl3pPr>
            <a:lvl4pPr marL="1347788" indent="-171450">
              <a:buClr>
                <a:schemeClr val="bg1"/>
              </a:buClr>
              <a:defRPr>
                <a:solidFill>
                  <a:schemeClr val="bg1"/>
                </a:solidFill>
              </a:defRPr>
            </a:lvl4pPr>
            <a:lvl5pPr marL="1613297" indent="-171450">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Content Placeholder 7">
            <a:extLst>
              <a:ext uri="{FF2B5EF4-FFF2-40B4-BE49-F238E27FC236}">
                <a16:creationId xmlns:a16="http://schemas.microsoft.com/office/drawing/2014/main" id="{5F911D5B-B9AB-734F-8B2C-A4A326C1A6B9}"/>
              </a:ext>
            </a:extLst>
          </p:cNvPr>
          <p:cNvSpPr>
            <a:spLocks noGrp="1"/>
          </p:cNvSpPr>
          <p:nvPr>
            <p:ph sz="quarter" idx="15"/>
          </p:nvPr>
        </p:nvSpPr>
        <p:spPr>
          <a:xfrm>
            <a:off x="794" y="2757758"/>
            <a:ext cx="3155156" cy="1856184"/>
          </a:xfrm>
          <a:solidFill>
            <a:schemeClr val="tx2"/>
          </a:solidFill>
          <a:ln>
            <a:noFill/>
          </a:ln>
        </p:spPr>
        <p:txBody>
          <a:bodyPr anchor="ctr"/>
          <a:lstStyle>
            <a:lvl1pPr marL="540544" indent="-201216">
              <a:buClr>
                <a:schemeClr val="bg1"/>
              </a:buClr>
              <a:defRPr>
                <a:solidFill>
                  <a:schemeClr val="bg1"/>
                </a:solidFill>
              </a:defRPr>
            </a:lvl1pPr>
            <a:lvl2pPr marL="807244" indent="-171450">
              <a:buClr>
                <a:schemeClr val="bg1"/>
              </a:buClr>
              <a:defRPr>
                <a:solidFill>
                  <a:schemeClr val="bg1"/>
                </a:solidFill>
              </a:defRPr>
            </a:lvl2pPr>
            <a:lvl3pPr marL="1072754" indent="-171450">
              <a:buClr>
                <a:schemeClr val="bg1"/>
              </a:buClr>
              <a:defRPr>
                <a:solidFill>
                  <a:schemeClr val="bg1"/>
                </a:solidFill>
              </a:defRPr>
            </a:lvl3pPr>
            <a:lvl4pPr marL="1347788" indent="-171450">
              <a:buClr>
                <a:schemeClr val="bg1"/>
              </a:buClr>
              <a:defRPr>
                <a:solidFill>
                  <a:schemeClr val="bg1"/>
                </a:solidFill>
              </a:defRPr>
            </a:lvl4pPr>
            <a:lvl5pPr marL="1613297" indent="-171450">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3" name="Slide Number Placeholder 2">
            <a:extLst>
              <a:ext uri="{FF2B5EF4-FFF2-40B4-BE49-F238E27FC236}">
                <a16:creationId xmlns:a16="http://schemas.microsoft.com/office/drawing/2014/main" id="{6D07DE77-AC7D-6F48-88FE-A62254FAA1BE}"/>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4" name="Date Placeholder 3">
            <a:extLst>
              <a:ext uri="{FF2B5EF4-FFF2-40B4-BE49-F238E27FC236}">
                <a16:creationId xmlns:a16="http://schemas.microsoft.com/office/drawing/2014/main" id="{D13E19A5-A481-E74E-8FAD-0AFED93E5651}"/>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5" name="Footer Placeholder 4">
            <a:extLst>
              <a:ext uri="{FF2B5EF4-FFF2-40B4-BE49-F238E27FC236}">
                <a16:creationId xmlns:a16="http://schemas.microsoft.com/office/drawing/2014/main" id="{4C0A212C-25ED-0840-9226-27A2AA795B6A}"/>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20129822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Elements_green">
    <p:spTree>
      <p:nvGrpSpPr>
        <p:cNvPr id="1" name=""/>
        <p:cNvGrpSpPr/>
        <p:nvPr/>
      </p:nvGrpSpPr>
      <p:grpSpPr>
        <a:xfrm>
          <a:off x="0" y="0"/>
          <a:ext cx="0" cy="0"/>
          <a:chOff x="0" y="0"/>
          <a:chExt cx="0" cy="0"/>
        </a:xfrm>
      </p:grpSpPr>
      <p:sp>
        <p:nvSpPr>
          <p:cNvPr id="99" name="Bildplatzhalter 7">
            <a:extLst>
              <a:ext uri="{FF2B5EF4-FFF2-40B4-BE49-F238E27FC236}">
                <a16:creationId xmlns:a16="http://schemas.microsoft.com/office/drawing/2014/main" id="{6AED7CAE-924B-4077-BB4D-2B8A3BFC844C}"/>
              </a:ext>
            </a:extLst>
          </p:cNvPr>
          <p:cNvSpPr>
            <a:spLocks noGrp="1"/>
          </p:cNvSpPr>
          <p:nvPr>
            <p:ph type="pic" sz="quarter" idx="18" hasCustomPrompt="1"/>
          </p:nvPr>
        </p:nvSpPr>
        <p:spPr>
          <a:xfrm>
            <a:off x="6103800" y="870349"/>
            <a:ext cx="3040200" cy="1865708"/>
          </a:xfrm>
        </p:spPr>
        <p:txBody>
          <a:bodyPr anchor="ctr"/>
          <a:lstStyle>
            <a:lvl1pPr marL="0" indent="0" algn="ctr">
              <a:buNone/>
              <a:defRPr/>
            </a:lvl1pPr>
          </a:lstStyle>
          <a:p>
            <a:r>
              <a:rPr lang="de-DE" dirty="0"/>
              <a:t>Picture</a:t>
            </a:r>
          </a:p>
        </p:txBody>
      </p:sp>
      <p:sp>
        <p:nvSpPr>
          <p:cNvPr id="23" name="Bildplatzhalter 7">
            <a:extLst>
              <a:ext uri="{FF2B5EF4-FFF2-40B4-BE49-F238E27FC236}">
                <a16:creationId xmlns:a16="http://schemas.microsoft.com/office/drawing/2014/main" id="{E07BB3A4-4FFD-4DE6-A698-69053BC4D20F}"/>
              </a:ext>
            </a:extLst>
          </p:cNvPr>
          <p:cNvSpPr>
            <a:spLocks noGrp="1"/>
          </p:cNvSpPr>
          <p:nvPr>
            <p:ph type="pic" sz="quarter" idx="26" hasCustomPrompt="1"/>
          </p:nvPr>
        </p:nvSpPr>
        <p:spPr>
          <a:xfrm>
            <a:off x="0" y="870349"/>
            <a:ext cx="3040200" cy="1865708"/>
          </a:xfrm>
        </p:spPr>
        <p:txBody>
          <a:bodyPr anchor="ctr"/>
          <a:lstStyle>
            <a:lvl1pPr marL="0" indent="0" algn="ctr">
              <a:buNone/>
              <a:defRPr/>
            </a:lvl1pPr>
          </a:lstStyle>
          <a:p>
            <a:r>
              <a:rPr lang="de-DE" dirty="0"/>
              <a:t>Picture</a:t>
            </a:r>
          </a:p>
        </p:txBody>
      </p:sp>
      <p:sp>
        <p:nvSpPr>
          <p:cNvPr id="25" name="Bildplatzhalter 7">
            <a:extLst>
              <a:ext uri="{FF2B5EF4-FFF2-40B4-BE49-F238E27FC236}">
                <a16:creationId xmlns:a16="http://schemas.microsoft.com/office/drawing/2014/main" id="{F317BF75-744F-4883-A086-17AF51AC0669}"/>
              </a:ext>
            </a:extLst>
          </p:cNvPr>
          <p:cNvSpPr>
            <a:spLocks noGrp="1"/>
          </p:cNvSpPr>
          <p:nvPr>
            <p:ph type="pic" sz="quarter" idx="28" hasCustomPrompt="1"/>
          </p:nvPr>
        </p:nvSpPr>
        <p:spPr>
          <a:xfrm>
            <a:off x="3051900" y="870349"/>
            <a:ext cx="3040200" cy="1865708"/>
          </a:xfrm>
        </p:spPr>
        <p:txBody>
          <a:bodyPr anchor="ctr"/>
          <a:lstStyle>
            <a:lvl1pPr marL="0" indent="0" algn="ctr">
              <a:buNone/>
              <a:defRPr/>
            </a:lvl1pPr>
          </a:lstStyle>
          <a:p>
            <a:r>
              <a:rPr lang="de-DE" dirty="0"/>
              <a:t>Picture</a:t>
            </a:r>
          </a:p>
        </p:txBody>
      </p:sp>
      <p:sp>
        <p:nvSpPr>
          <p:cNvPr id="20" name="Text Placeholder 2">
            <a:extLst>
              <a:ext uri="{FF2B5EF4-FFF2-40B4-BE49-F238E27FC236}">
                <a16:creationId xmlns:a16="http://schemas.microsoft.com/office/drawing/2014/main" id="{3CD31348-1A4F-4711-BB56-24F1D21B2C70}"/>
              </a:ext>
            </a:extLst>
          </p:cNvPr>
          <p:cNvSpPr>
            <a:spLocks noGrp="1"/>
          </p:cNvSpPr>
          <p:nvPr>
            <p:ph type="body" sz="quarter" idx="25"/>
          </p:nvPr>
        </p:nvSpPr>
        <p:spPr>
          <a:xfrm>
            <a:off x="6103144" y="2746675"/>
            <a:ext cx="3040856" cy="1864617"/>
          </a:xfrm>
          <a:solidFill>
            <a:schemeClr val="accent1"/>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sp>
        <p:nvSpPr>
          <p:cNvPr id="21" name="Title 1">
            <a:extLst>
              <a:ext uri="{FF2B5EF4-FFF2-40B4-BE49-F238E27FC236}">
                <a16:creationId xmlns:a16="http://schemas.microsoft.com/office/drawing/2014/main" id="{0BB0D4BF-776B-44F4-8CC7-16F252D30E98}"/>
              </a:ext>
            </a:extLst>
          </p:cNvPr>
          <p:cNvSpPr>
            <a:spLocks noGrp="1"/>
          </p:cNvSpPr>
          <p:nvPr>
            <p:ph type="title"/>
          </p:nvPr>
        </p:nvSpPr>
        <p:spPr>
          <a:xfrm>
            <a:off x="338138" y="273844"/>
            <a:ext cx="8452247" cy="518489"/>
          </a:xfrm>
        </p:spPr>
        <p:txBody>
          <a:bodyPr/>
          <a:lstStyle/>
          <a:p>
            <a:r>
              <a:rPr lang="en-GB"/>
              <a:t>Click to edit Master title style</a:t>
            </a:r>
            <a:endParaRPr lang="en-GB" dirty="0"/>
          </a:p>
        </p:txBody>
      </p:sp>
      <p:sp>
        <p:nvSpPr>
          <p:cNvPr id="24" name="Text Placeholder 2">
            <a:extLst>
              <a:ext uri="{FF2B5EF4-FFF2-40B4-BE49-F238E27FC236}">
                <a16:creationId xmlns:a16="http://schemas.microsoft.com/office/drawing/2014/main" id="{E47A8D6D-DF94-4A44-876E-941273755E76}"/>
              </a:ext>
            </a:extLst>
          </p:cNvPr>
          <p:cNvSpPr>
            <a:spLocks noGrp="1"/>
          </p:cNvSpPr>
          <p:nvPr>
            <p:ph type="body" sz="quarter" idx="27"/>
          </p:nvPr>
        </p:nvSpPr>
        <p:spPr>
          <a:xfrm>
            <a:off x="1" y="2746675"/>
            <a:ext cx="3040856" cy="1864617"/>
          </a:xfrm>
          <a:solidFill>
            <a:schemeClr val="accent1"/>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sp>
        <p:nvSpPr>
          <p:cNvPr id="26" name="Text Placeholder 2">
            <a:extLst>
              <a:ext uri="{FF2B5EF4-FFF2-40B4-BE49-F238E27FC236}">
                <a16:creationId xmlns:a16="http://schemas.microsoft.com/office/drawing/2014/main" id="{E9C06FF8-7624-4F68-9E77-461336A86426}"/>
              </a:ext>
            </a:extLst>
          </p:cNvPr>
          <p:cNvSpPr>
            <a:spLocks noGrp="1"/>
          </p:cNvSpPr>
          <p:nvPr>
            <p:ph type="body" sz="quarter" idx="29"/>
          </p:nvPr>
        </p:nvSpPr>
        <p:spPr>
          <a:xfrm>
            <a:off x="3051573" y="2746675"/>
            <a:ext cx="3040856" cy="1864617"/>
          </a:xfrm>
          <a:solidFill>
            <a:schemeClr val="tx2"/>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cxnSp>
        <p:nvCxnSpPr>
          <p:cNvPr id="12" name="Straight Connector 11">
            <a:extLst>
              <a:ext uri="{FF2B5EF4-FFF2-40B4-BE49-F238E27FC236}">
                <a16:creationId xmlns:a16="http://schemas.microsoft.com/office/drawing/2014/main" id="{27821222-A895-E241-A7DA-C7CAB503F01A}"/>
              </a:ext>
            </a:extLst>
          </p:cNvPr>
          <p:cNvCxnSpPr>
            <a:cxnSpLocks/>
          </p:cNvCxnSpPr>
          <p:nvPr userDrawn="1"/>
        </p:nvCxnSpPr>
        <p:spPr>
          <a:xfrm>
            <a:off x="3051573" y="2736057"/>
            <a:ext cx="0" cy="19073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9B06C6-38C6-5141-A418-0761904E05E6}"/>
              </a:ext>
            </a:extLst>
          </p:cNvPr>
          <p:cNvCxnSpPr>
            <a:cxnSpLocks/>
          </p:cNvCxnSpPr>
          <p:nvPr userDrawn="1"/>
        </p:nvCxnSpPr>
        <p:spPr>
          <a:xfrm>
            <a:off x="6097513" y="2736057"/>
            <a:ext cx="0" cy="19073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Slide Number Placeholder 2">
            <a:extLst>
              <a:ext uri="{FF2B5EF4-FFF2-40B4-BE49-F238E27FC236}">
                <a16:creationId xmlns:a16="http://schemas.microsoft.com/office/drawing/2014/main" id="{6DAF3634-C1D6-6B45-B48E-D41696CF9AA5}"/>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5" name="Date Placeholder 3">
            <a:extLst>
              <a:ext uri="{FF2B5EF4-FFF2-40B4-BE49-F238E27FC236}">
                <a16:creationId xmlns:a16="http://schemas.microsoft.com/office/drawing/2014/main" id="{89FAA30F-B9D1-9541-B7B1-8BA6C4347AE5}"/>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9" name="Footer Placeholder 4">
            <a:extLst>
              <a:ext uri="{FF2B5EF4-FFF2-40B4-BE49-F238E27FC236}">
                <a16:creationId xmlns:a16="http://schemas.microsoft.com/office/drawing/2014/main" id="{A11B93C6-BE0B-034F-9E8D-FEBF8D87AB70}"/>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165477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Elements_green">
    <p:spTree>
      <p:nvGrpSpPr>
        <p:cNvPr id="1" name=""/>
        <p:cNvGrpSpPr/>
        <p:nvPr/>
      </p:nvGrpSpPr>
      <p:grpSpPr>
        <a:xfrm>
          <a:off x="0" y="0"/>
          <a:ext cx="0" cy="0"/>
          <a:chOff x="0" y="0"/>
          <a:chExt cx="0" cy="0"/>
        </a:xfrm>
      </p:grpSpPr>
      <p:sp>
        <p:nvSpPr>
          <p:cNvPr id="8" name="Bildplatzhalter 7">
            <a:extLst>
              <a:ext uri="{FF2B5EF4-FFF2-40B4-BE49-F238E27FC236}">
                <a16:creationId xmlns:a16="http://schemas.microsoft.com/office/drawing/2014/main" id="{66AA6EC2-3A7B-4A02-B69B-907AEC1B78E9}"/>
              </a:ext>
            </a:extLst>
          </p:cNvPr>
          <p:cNvSpPr>
            <a:spLocks noGrp="1"/>
          </p:cNvSpPr>
          <p:nvPr>
            <p:ph type="pic" sz="quarter" idx="16" hasCustomPrompt="1"/>
          </p:nvPr>
        </p:nvSpPr>
        <p:spPr>
          <a:xfrm>
            <a:off x="0" y="879477"/>
            <a:ext cx="2276100" cy="1871663"/>
          </a:xfrm>
        </p:spPr>
        <p:txBody>
          <a:bodyPr anchor="ctr"/>
          <a:lstStyle>
            <a:lvl1pPr marL="0" indent="0" algn="ctr">
              <a:buNone/>
              <a:defRPr/>
            </a:lvl1pPr>
          </a:lstStyle>
          <a:p>
            <a:r>
              <a:rPr lang="de-DE" dirty="0"/>
              <a:t>Picture</a:t>
            </a:r>
          </a:p>
        </p:txBody>
      </p:sp>
      <p:sp>
        <p:nvSpPr>
          <p:cNvPr id="92" name="Bildplatzhalter 7">
            <a:extLst>
              <a:ext uri="{FF2B5EF4-FFF2-40B4-BE49-F238E27FC236}">
                <a16:creationId xmlns:a16="http://schemas.microsoft.com/office/drawing/2014/main" id="{39854141-4E16-4CA5-847B-10AF892B4240}"/>
              </a:ext>
            </a:extLst>
          </p:cNvPr>
          <p:cNvSpPr>
            <a:spLocks noGrp="1"/>
          </p:cNvSpPr>
          <p:nvPr>
            <p:ph type="pic" sz="quarter" idx="18" hasCustomPrompt="1"/>
          </p:nvPr>
        </p:nvSpPr>
        <p:spPr>
          <a:xfrm>
            <a:off x="2289300" y="879477"/>
            <a:ext cx="2276100" cy="1871663"/>
          </a:xfrm>
        </p:spPr>
        <p:txBody>
          <a:bodyPr anchor="ctr"/>
          <a:lstStyle>
            <a:lvl1pPr marL="0" indent="0" algn="ctr">
              <a:buNone/>
              <a:defRPr/>
            </a:lvl1pPr>
          </a:lstStyle>
          <a:p>
            <a:r>
              <a:rPr lang="de-DE" dirty="0"/>
              <a:t>Picture</a:t>
            </a:r>
          </a:p>
        </p:txBody>
      </p:sp>
      <p:sp>
        <p:nvSpPr>
          <p:cNvPr id="98" name="Bildplatzhalter 7">
            <a:extLst>
              <a:ext uri="{FF2B5EF4-FFF2-40B4-BE49-F238E27FC236}">
                <a16:creationId xmlns:a16="http://schemas.microsoft.com/office/drawing/2014/main" id="{773876F4-7C20-4DD6-8EAB-A6A9264E4C2C}"/>
              </a:ext>
            </a:extLst>
          </p:cNvPr>
          <p:cNvSpPr>
            <a:spLocks noGrp="1"/>
          </p:cNvSpPr>
          <p:nvPr>
            <p:ph type="pic" sz="quarter" idx="20" hasCustomPrompt="1"/>
          </p:nvPr>
        </p:nvSpPr>
        <p:spPr>
          <a:xfrm>
            <a:off x="4578599" y="879477"/>
            <a:ext cx="2279821" cy="1871663"/>
          </a:xfrm>
        </p:spPr>
        <p:txBody>
          <a:bodyPr anchor="ctr"/>
          <a:lstStyle>
            <a:lvl1pPr marL="0" indent="0" algn="ctr">
              <a:buNone/>
              <a:defRPr/>
            </a:lvl1pPr>
          </a:lstStyle>
          <a:p>
            <a:r>
              <a:rPr lang="de-DE" dirty="0"/>
              <a:t>Picture</a:t>
            </a:r>
          </a:p>
        </p:txBody>
      </p:sp>
      <p:sp>
        <p:nvSpPr>
          <p:cNvPr id="100" name="Bildplatzhalter 7">
            <a:extLst>
              <a:ext uri="{FF2B5EF4-FFF2-40B4-BE49-F238E27FC236}">
                <a16:creationId xmlns:a16="http://schemas.microsoft.com/office/drawing/2014/main" id="{DC685C96-37A0-4FC5-BF5C-F9DAD05FA119}"/>
              </a:ext>
            </a:extLst>
          </p:cNvPr>
          <p:cNvSpPr>
            <a:spLocks noGrp="1"/>
          </p:cNvSpPr>
          <p:nvPr>
            <p:ph type="pic" sz="quarter" idx="22" hasCustomPrompt="1"/>
          </p:nvPr>
        </p:nvSpPr>
        <p:spPr>
          <a:xfrm>
            <a:off x="6867900" y="879477"/>
            <a:ext cx="2276100" cy="1871663"/>
          </a:xfrm>
        </p:spPr>
        <p:txBody>
          <a:bodyPr anchor="ctr"/>
          <a:lstStyle>
            <a:lvl1pPr marL="0" indent="0" algn="ctr">
              <a:buNone/>
              <a:defRPr/>
            </a:lvl1pPr>
          </a:lstStyle>
          <a:p>
            <a:r>
              <a:rPr lang="de-DE" dirty="0"/>
              <a:t>Picture</a:t>
            </a:r>
          </a:p>
        </p:txBody>
      </p:sp>
      <p:sp>
        <p:nvSpPr>
          <p:cNvPr id="24" name="Title 1">
            <a:extLst>
              <a:ext uri="{FF2B5EF4-FFF2-40B4-BE49-F238E27FC236}">
                <a16:creationId xmlns:a16="http://schemas.microsoft.com/office/drawing/2014/main" id="{60E0122B-06CC-4EA0-973D-D5F78B467DC4}"/>
              </a:ext>
            </a:extLst>
          </p:cNvPr>
          <p:cNvSpPr>
            <a:spLocks noGrp="1"/>
          </p:cNvSpPr>
          <p:nvPr>
            <p:ph type="title"/>
          </p:nvPr>
        </p:nvSpPr>
        <p:spPr>
          <a:xfrm>
            <a:off x="338138" y="273844"/>
            <a:ext cx="8452247" cy="518489"/>
          </a:xfrm>
        </p:spPr>
        <p:txBody>
          <a:bodyPr/>
          <a:lstStyle/>
          <a:p>
            <a:r>
              <a:rPr lang="en-GB"/>
              <a:t>Click to edit Master title style</a:t>
            </a:r>
          </a:p>
        </p:txBody>
      </p:sp>
      <p:sp>
        <p:nvSpPr>
          <p:cNvPr id="27" name="Text Placeholder 2">
            <a:extLst>
              <a:ext uri="{FF2B5EF4-FFF2-40B4-BE49-F238E27FC236}">
                <a16:creationId xmlns:a16="http://schemas.microsoft.com/office/drawing/2014/main" id="{75B901D0-01D0-4185-82B2-5DEDA1914714}"/>
              </a:ext>
            </a:extLst>
          </p:cNvPr>
          <p:cNvSpPr>
            <a:spLocks noGrp="1"/>
          </p:cNvSpPr>
          <p:nvPr>
            <p:ph type="body" sz="quarter" idx="27"/>
          </p:nvPr>
        </p:nvSpPr>
        <p:spPr>
          <a:xfrm>
            <a:off x="1" y="2761060"/>
            <a:ext cx="2279822" cy="1850232"/>
          </a:xfrm>
          <a:solidFill>
            <a:schemeClr val="accent1"/>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sp>
        <p:nvSpPr>
          <p:cNvPr id="29" name="Text Placeholder 2">
            <a:extLst>
              <a:ext uri="{FF2B5EF4-FFF2-40B4-BE49-F238E27FC236}">
                <a16:creationId xmlns:a16="http://schemas.microsoft.com/office/drawing/2014/main" id="{A1477DBA-E694-4ACB-8A0D-FC91D1C569ED}"/>
              </a:ext>
            </a:extLst>
          </p:cNvPr>
          <p:cNvSpPr>
            <a:spLocks noGrp="1"/>
          </p:cNvSpPr>
          <p:nvPr>
            <p:ph type="body" sz="quarter" idx="28"/>
          </p:nvPr>
        </p:nvSpPr>
        <p:spPr>
          <a:xfrm>
            <a:off x="2288060" y="2761060"/>
            <a:ext cx="2279822" cy="1850232"/>
          </a:xfrm>
          <a:solidFill>
            <a:schemeClr val="tx2"/>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sp>
        <p:nvSpPr>
          <p:cNvPr id="30" name="Text Placeholder 2">
            <a:extLst>
              <a:ext uri="{FF2B5EF4-FFF2-40B4-BE49-F238E27FC236}">
                <a16:creationId xmlns:a16="http://schemas.microsoft.com/office/drawing/2014/main" id="{0BE36D2B-431F-4CBD-92CC-862AFBF45BD8}"/>
              </a:ext>
            </a:extLst>
          </p:cNvPr>
          <p:cNvSpPr>
            <a:spLocks noGrp="1"/>
          </p:cNvSpPr>
          <p:nvPr>
            <p:ph type="body" sz="quarter" idx="29"/>
          </p:nvPr>
        </p:nvSpPr>
        <p:spPr>
          <a:xfrm>
            <a:off x="4576119" y="2761060"/>
            <a:ext cx="2279822" cy="1850232"/>
          </a:xfrm>
          <a:solidFill>
            <a:schemeClr val="accent1"/>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sp>
        <p:nvSpPr>
          <p:cNvPr id="31" name="Text Placeholder 2">
            <a:extLst>
              <a:ext uri="{FF2B5EF4-FFF2-40B4-BE49-F238E27FC236}">
                <a16:creationId xmlns:a16="http://schemas.microsoft.com/office/drawing/2014/main" id="{B4EA89B9-759C-4529-9ABD-252B7CEE15D4}"/>
              </a:ext>
            </a:extLst>
          </p:cNvPr>
          <p:cNvSpPr>
            <a:spLocks noGrp="1"/>
          </p:cNvSpPr>
          <p:nvPr>
            <p:ph type="body" sz="quarter" idx="30"/>
          </p:nvPr>
        </p:nvSpPr>
        <p:spPr>
          <a:xfrm>
            <a:off x="6864178" y="2761060"/>
            <a:ext cx="2279822" cy="1850232"/>
          </a:xfrm>
          <a:solidFill>
            <a:schemeClr val="tx2"/>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cxnSp>
        <p:nvCxnSpPr>
          <p:cNvPr id="14" name="Straight Connector 13">
            <a:extLst>
              <a:ext uri="{FF2B5EF4-FFF2-40B4-BE49-F238E27FC236}">
                <a16:creationId xmlns:a16="http://schemas.microsoft.com/office/drawing/2014/main" id="{5E6715D8-4B3F-5143-B669-A2E4C2F68921}"/>
              </a:ext>
            </a:extLst>
          </p:cNvPr>
          <p:cNvCxnSpPr>
            <a:cxnSpLocks/>
          </p:cNvCxnSpPr>
          <p:nvPr userDrawn="1"/>
        </p:nvCxnSpPr>
        <p:spPr>
          <a:xfrm>
            <a:off x="2285095" y="2742235"/>
            <a:ext cx="0" cy="18752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006686-0E1B-0741-8C67-B9BEED1368DC}"/>
              </a:ext>
            </a:extLst>
          </p:cNvPr>
          <p:cNvCxnSpPr>
            <a:cxnSpLocks/>
          </p:cNvCxnSpPr>
          <p:nvPr userDrawn="1"/>
        </p:nvCxnSpPr>
        <p:spPr>
          <a:xfrm>
            <a:off x="4571578" y="2742235"/>
            <a:ext cx="0" cy="18752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549DEC-2AE5-4B4B-9326-D039DD20FCEA}"/>
              </a:ext>
            </a:extLst>
          </p:cNvPr>
          <p:cNvCxnSpPr>
            <a:cxnSpLocks/>
          </p:cNvCxnSpPr>
          <p:nvPr userDrawn="1"/>
        </p:nvCxnSpPr>
        <p:spPr>
          <a:xfrm>
            <a:off x="6869932" y="2742235"/>
            <a:ext cx="0" cy="18752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Slide Number Placeholder 2">
            <a:extLst>
              <a:ext uri="{FF2B5EF4-FFF2-40B4-BE49-F238E27FC236}">
                <a16:creationId xmlns:a16="http://schemas.microsoft.com/office/drawing/2014/main" id="{A6D7B3A1-BB27-1148-B0F8-BCCA5C4ACBC8}"/>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21" name="Date Placeholder 3">
            <a:extLst>
              <a:ext uri="{FF2B5EF4-FFF2-40B4-BE49-F238E27FC236}">
                <a16:creationId xmlns:a16="http://schemas.microsoft.com/office/drawing/2014/main" id="{F713EA8A-2855-4346-87C7-EE29E0F2F673}"/>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22" name="Footer Placeholder 4">
            <a:extLst>
              <a:ext uri="{FF2B5EF4-FFF2-40B4-BE49-F238E27FC236}">
                <a16:creationId xmlns:a16="http://schemas.microsoft.com/office/drawing/2014/main" id="{EF21981C-6CAA-374E-A87E-C2B1B3EED9F6}"/>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110092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6" y="-5821"/>
            <a:ext cx="4281512" cy="3289109"/>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322302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ight Elements_grey">
    <p:spTree>
      <p:nvGrpSpPr>
        <p:cNvPr id="1" name=""/>
        <p:cNvGrpSpPr/>
        <p:nvPr/>
      </p:nvGrpSpPr>
      <p:grpSpPr>
        <a:xfrm>
          <a:off x="0" y="0"/>
          <a:ext cx="0" cy="0"/>
          <a:chOff x="0" y="0"/>
          <a:chExt cx="0" cy="0"/>
        </a:xfrm>
      </p:grpSpPr>
      <p:sp>
        <p:nvSpPr>
          <p:cNvPr id="21" name="Bildplatzhalter 7">
            <a:extLst>
              <a:ext uri="{FF2B5EF4-FFF2-40B4-BE49-F238E27FC236}">
                <a16:creationId xmlns:a16="http://schemas.microsoft.com/office/drawing/2014/main" id="{A2492B17-D8D1-0340-A945-B4F8F21C7B2F}"/>
              </a:ext>
            </a:extLst>
          </p:cNvPr>
          <p:cNvSpPr>
            <a:spLocks noGrp="1"/>
          </p:cNvSpPr>
          <p:nvPr>
            <p:ph type="pic" sz="quarter" idx="16" hasCustomPrompt="1"/>
          </p:nvPr>
        </p:nvSpPr>
        <p:spPr>
          <a:xfrm>
            <a:off x="0" y="879477"/>
            <a:ext cx="2276100" cy="1871663"/>
          </a:xfrm>
        </p:spPr>
        <p:txBody>
          <a:bodyPr anchor="ctr"/>
          <a:lstStyle>
            <a:lvl1pPr marL="0" indent="0" algn="ctr">
              <a:buNone/>
              <a:defRPr/>
            </a:lvl1pPr>
          </a:lstStyle>
          <a:p>
            <a:r>
              <a:rPr lang="de-DE" dirty="0"/>
              <a:t>Picture</a:t>
            </a:r>
          </a:p>
        </p:txBody>
      </p:sp>
      <p:sp>
        <p:nvSpPr>
          <p:cNvPr id="22" name="Bildplatzhalter 7">
            <a:extLst>
              <a:ext uri="{FF2B5EF4-FFF2-40B4-BE49-F238E27FC236}">
                <a16:creationId xmlns:a16="http://schemas.microsoft.com/office/drawing/2014/main" id="{5AD9D61C-E76F-4F49-9FC6-96C1F64529A7}"/>
              </a:ext>
            </a:extLst>
          </p:cNvPr>
          <p:cNvSpPr>
            <a:spLocks noGrp="1"/>
          </p:cNvSpPr>
          <p:nvPr>
            <p:ph type="pic" sz="quarter" idx="18" hasCustomPrompt="1"/>
          </p:nvPr>
        </p:nvSpPr>
        <p:spPr>
          <a:xfrm>
            <a:off x="2289300" y="879477"/>
            <a:ext cx="2276100" cy="1871663"/>
          </a:xfrm>
        </p:spPr>
        <p:txBody>
          <a:bodyPr anchor="ctr"/>
          <a:lstStyle>
            <a:lvl1pPr marL="0" indent="0" algn="ctr">
              <a:buNone/>
              <a:defRPr/>
            </a:lvl1pPr>
          </a:lstStyle>
          <a:p>
            <a:r>
              <a:rPr lang="de-DE" dirty="0"/>
              <a:t>Picture</a:t>
            </a:r>
          </a:p>
        </p:txBody>
      </p:sp>
      <p:sp>
        <p:nvSpPr>
          <p:cNvPr id="23" name="Bildplatzhalter 7">
            <a:extLst>
              <a:ext uri="{FF2B5EF4-FFF2-40B4-BE49-F238E27FC236}">
                <a16:creationId xmlns:a16="http://schemas.microsoft.com/office/drawing/2014/main" id="{8975AEB9-D1F5-8B47-B1C4-30ADB474FED7}"/>
              </a:ext>
            </a:extLst>
          </p:cNvPr>
          <p:cNvSpPr>
            <a:spLocks noGrp="1"/>
          </p:cNvSpPr>
          <p:nvPr>
            <p:ph type="pic" sz="quarter" idx="20" hasCustomPrompt="1"/>
          </p:nvPr>
        </p:nvSpPr>
        <p:spPr>
          <a:xfrm>
            <a:off x="4578599" y="879477"/>
            <a:ext cx="2279821" cy="1871663"/>
          </a:xfrm>
        </p:spPr>
        <p:txBody>
          <a:bodyPr anchor="ctr"/>
          <a:lstStyle>
            <a:lvl1pPr marL="0" indent="0" algn="ctr">
              <a:buNone/>
              <a:defRPr/>
            </a:lvl1pPr>
          </a:lstStyle>
          <a:p>
            <a:r>
              <a:rPr lang="de-DE" dirty="0"/>
              <a:t>Picture</a:t>
            </a:r>
          </a:p>
        </p:txBody>
      </p:sp>
      <p:sp>
        <p:nvSpPr>
          <p:cNvPr id="25" name="Bildplatzhalter 7">
            <a:extLst>
              <a:ext uri="{FF2B5EF4-FFF2-40B4-BE49-F238E27FC236}">
                <a16:creationId xmlns:a16="http://schemas.microsoft.com/office/drawing/2014/main" id="{C8460920-3445-C64F-B75A-0CADF051C345}"/>
              </a:ext>
            </a:extLst>
          </p:cNvPr>
          <p:cNvSpPr>
            <a:spLocks noGrp="1"/>
          </p:cNvSpPr>
          <p:nvPr>
            <p:ph type="pic" sz="quarter" idx="22" hasCustomPrompt="1"/>
          </p:nvPr>
        </p:nvSpPr>
        <p:spPr>
          <a:xfrm>
            <a:off x="6867900" y="879477"/>
            <a:ext cx="2276100" cy="1871663"/>
          </a:xfrm>
        </p:spPr>
        <p:txBody>
          <a:bodyPr anchor="ctr"/>
          <a:lstStyle>
            <a:lvl1pPr marL="0" indent="0" algn="ctr">
              <a:buNone/>
              <a:defRPr/>
            </a:lvl1pPr>
          </a:lstStyle>
          <a:p>
            <a:r>
              <a:rPr lang="de-DE" dirty="0"/>
              <a:t>Picture</a:t>
            </a:r>
          </a:p>
        </p:txBody>
      </p:sp>
      <p:sp>
        <p:nvSpPr>
          <p:cNvPr id="33" name="Title 1">
            <a:extLst>
              <a:ext uri="{FF2B5EF4-FFF2-40B4-BE49-F238E27FC236}">
                <a16:creationId xmlns:a16="http://schemas.microsoft.com/office/drawing/2014/main" id="{1BC3EDFD-1A99-F745-A3C9-A16DA5DF2C42}"/>
              </a:ext>
            </a:extLst>
          </p:cNvPr>
          <p:cNvSpPr>
            <a:spLocks noGrp="1"/>
          </p:cNvSpPr>
          <p:nvPr>
            <p:ph type="title"/>
          </p:nvPr>
        </p:nvSpPr>
        <p:spPr>
          <a:xfrm>
            <a:off x="338138" y="273844"/>
            <a:ext cx="8452247" cy="518489"/>
          </a:xfrm>
        </p:spPr>
        <p:txBody>
          <a:bodyPr/>
          <a:lstStyle/>
          <a:p>
            <a:r>
              <a:rPr lang="en-GB"/>
              <a:t>Click to edit Master title style</a:t>
            </a:r>
          </a:p>
        </p:txBody>
      </p:sp>
      <p:sp>
        <p:nvSpPr>
          <p:cNvPr id="34" name="Text Placeholder 2">
            <a:extLst>
              <a:ext uri="{FF2B5EF4-FFF2-40B4-BE49-F238E27FC236}">
                <a16:creationId xmlns:a16="http://schemas.microsoft.com/office/drawing/2014/main" id="{B3D2E1B8-DE70-284B-AF75-455FB0765F9C}"/>
              </a:ext>
            </a:extLst>
          </p:cNvPr>
          <p:cNvSpPr>
            <a:spLocks noGrp="1"/>
          </p:cNvSpPr>
          <p:nvPr>
            <p:ph type="body" sz="quarter" idx="27"/>
          </p:nvPr>
        </p:nvSpPr>
        <p:spPr>
          <a:xfrm>
            <a:off x="1" y="2761060"/>
            <a:ext cx="2279822" cy="1850232"/>
          </a:xfrm>
          <a:solidFill>
            <a:schemeClr val="bg2">
              <a:lumMod val="60000"/>
              <a:lumOff val="40000"/>
            </a:schemeClr>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sp>
        <p:nvSpPr>
          <p:cNvPr id="35" name="Text Placeholder 2">
            <a:extLst>
              <a:ext uri="{FF2B5EF4-FFF2-40B4-BE49-F238E27FC236}">
                <a16:creationId xmlns:a16="http://schemas.microsoft.com/office/drawing/2014/main" id="{2361E25D-F55F-7049-B30F-CF8F08D7BBDD}"/>
              </a:ext>
            </a:extLst>
          </p:cNvPr>
          <p:cNvSpPr>
            <a:spLocks noGrp="1"/>
          </p:cNvSpPr>
          <p:nvPr>
            <p:ph type="body" sz="quarter" idx="28"/>
          </p:nvPr>
        </p:nvSpPr>
        <p:spPr>
          <a:xfrm>
            <a:off x="2288060" y="2761060"/>
            <a:ext cx="2279822" cy="1850232"/>
          </a:xfrm>
          <a:solidFill>
            <a:schemeClr val="bg2"/>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sp>
        <p:nvSpPr>
          <p:cNvPr id="36" name="Text Placeholder 2">
            <a:extLst>
              <a:ext uri="{FF2B5EF4-FFF2-40B4-BE49-F238E27FC236}">
                <a16:creationId xmlns:a16="http://schemas.microsoft.com/office/drawing/2014/main" id="{3F4B6F31-36A5-2B40-8548-57743E7F629F}"/>
              </a:ext>
            </a:extLst>
          </p:cNvPr>
          <p:cNvSpPr>
            <a:spLocks noGrp="1"/>
          </p:cNvSpPr>
          <p:nvPr>
            <p:ph type="body" sz="quarter" idx="29"/>
          </p:nvPr>
        </p:nvSpPr>
        <p:spPr>
          <a:xfrm>
            <a:off x="4576119" y="2761060"/>
            <a:ext cx="2279822" cy="1850232"/>
          </a:xfrm>
          <a:solidFill>
            <a:schemeClr val="bg2">
              <a:lumMod val="60000"/>
              <a:lumOff val="40000"/>
            </a:schemeClr>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sp>
        <p:nvSpPr>
          <p:cNvPr id="37" name="Text Placeholder 2">
            <a:extLst>
              <a:ext uri="{FF2B5EF4-FFF2-40B4-BE49-F238E27FC236}">
                <a16:creationId xmlns:a16="http://schemas.microsoft.com/office/drawing/2014/main" id="{9D4EE89C-DE5D-994A-B52D-1860865F2DC2}"/>
              </a:ext>
            </a:extLst>
          </p:cNvPr>
          <p:cNvSpPr>
            <a:spLocks noGrp="1"/>
          </p:cNvSpPr>
          <p:nvPr>
            <p:ph type="body" sz="quarter" idx="30"/>
          </p:nvPr>
        </p:nvSpPr>
        <p:spPr>
          <a:xfrm>
            <a:off x="6864178" y="2761060"/>
            <a:ext cx="2279822" cy="1850232"/>
          </a:xfrm>
          <a:solidFill>
            <a:schemeClr val="bg2"/>
          </a:solidFill>
          <a:ln>
            <a:noFill/>
          </a:ln>
        </p:spPr>
        <p:txBody>
          <a:bodyPr anchor="ctr"/>
          <a:lstStyle>
            <a:lvl1pPr marL="0" indent="0" algn="ctr">
              <a:buNone/>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GB"/>
              <a:t>Click to edit Master text styles</a:t>
            </a:r>
          </a:p>
        </p:txBody>
      </p:sp>
      <p:cxnSp>
        <p:nvCxnSpPr>
          <p:cNvPr id="38" name="Straight Connector 37">
            <a:extLst>
              <a:ext uri="{FF2B5EF4-FFF2-40B4-BE49-F238E27FC236}">
                <a16:creationId xmlns:a16="http://schemas.microsoft.com/office/drawing/2014/main" id="{62C1034C-14A7-3A44-A228-1A3DFEDA9E98}"/>
              </a:ext>
            </a:extLst>
          </p:cNvPr>
          <p:cNvCxnSpPr>
            <a:cxnSpLocks/>
          </p:cNvCxnSpPr>
          <p:nvPr userDrawn="1"/>
        </p:nvCxnSpPr>
        <p:spPr>
          <a:xfrm>
            <a:off x="2285095" y="2742235"/>
            <a:ext cx="0" cy="18752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45A7418-B739-734B-B7B5-8E0A45FD38E8}"/>
              </a:ext>
            </a:extLst>
          </p:cNvPr>
          <p:cNvCxnSpPr>
            <a:cxnSpLocks/>
          </p:cNvCxnSpPr>
          <p:nvPr userDrawn="1"/>
        </p:nvCxnSpPr>
        <p:spPr>
          <a:xfrm>
            <a:off x="4571578" y="2742235"/>
            <a:ext cx="0" cy="18752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B0BBFA-1A52-A648-8A05-BED9522A83F0}"/>
              </a:ext>
            </a:extLst>
          </p:cNvPr>
          <p:cNvCxnSpPr>
            <a:cxnSpLocks/>
          </p:cNvCxnSpPr>
          <p:nvPr userDrawn="1"/>
        </p:nvCxnSpPr>
        <p:spPr>
          <a:xfrm>
            <a:off x="6869932" y="2742235"/>
            <a:ext cx="0" cy="18752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lide Number Placeholder 2">
            <a:extLst>
              <a:ext uri="{FF2B5EF4-FFF2-40B4-BE49-F238E27FC236}">
                <a16:creationId xmlns:a16="http://schemas.microsoft.com/office/drawing/2014/main" id="{157DA5FB-0724-BF45-8AEA-778761201B35}"/>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8" name="Date Placeholder 3">
            <a:extLst>
              <a:ext uri="{FF2B5EF4-FFF2-40B4-BE49-F238E27FC236}">
                <a16:creationId xmlns:a16="http://schemas.microsoft.com/office/drawing/2014/main" id="{D278E7A9-FA81-7C47-8799-D9F7290444B9}"/>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9" name="Footer Placeholder 4">
            <a:extLst>
              <a:ext uri="{FF2B5EF4-FFF2-40B4-BE49-F238E27FC236}">
                <a16:creationId xmlns:a16="http://schemas.microsoft.com/office/drawing/2014/main" id="{17F0D12D-4731-B548-BE1D-6266C9AD05D0}"/>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375849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ith_Footer">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677518F8-CEB3-FF45-B8BD-D5544138E605}"/>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6" name="Date Placeholder 3">
            <a:extLst>
              <a:ext uri="{FF2B5EF4-FFF2-40B4-BE49-F238E27FC236}">
                <a16:creationId xmlns:a16="http://schemas.microsoft.com/office/drawing/2014/main" id="{40183D2E-49B9-3745-B34C-5B6F37BB48FC}"/>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7" name="Footer Placeholder 4">
            <a:extLst>
              <a:ext uri="{FF2B5EF4-FFF2-40B4-BE49-F238E27FC236}">
                <a16:creationId xmlns:a16="http://schemas.microsoft.com/office/drawing/2014/main" id="{22D6A9D9-D380-1241-BDEF-63C4757F1E12}"/>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319960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userDrawn="1">
          <p15:clr>
            <a:srgbClr val="FBAE40"/>
          </p15:clr>
        </p15:guide>
        <p15:guide id="2" pos="2160" userDrawn="1">
          <p15:clr>
            <a:srgbClr val="FBAE40"/>
          </p15:clr>
        </p15:guide>
        <p15:guide id="3" orient="horz" pos="1964" userDrawn="1">
          <p15:clr>
            <a:srgbClr val="FBAE40"/>
          </p15:clr>
        </p15:guide>
        <p15:guide id="4" orient="horz" pos="1742" userDrawn="1">
          <p15:clr>
            <a:srgbClr val="FBAE40"/>
          </p15:clr>
        </p15:guide>
        <p15:guide id="5" orient="horz" pos="1521" userDrawn="1">
          <p15:clr>
            <a:srgbClr val="FBAE40"/>
          </p15:clr>
        </p15:guide>
        <p15:guide id="6" orient="horz" pos="1300" userDrawn="1">
          <p15:clr>
            <a:srgbClr val="FBAE40"/>
          </p15:clr>
        </p15:guide>
        <p15:guide id="7" orient="horz" pos="1079" userDrawn="1">
          <p15:clr>
            <a:srgbClr val="FBAE40"/>
          </p15:clr>
        </p15:guide>
        <p15:guide id="8" orient="horz" pos="858" userDrawn="1">
          <p15:clr>
            <a:srgbClr val="FBAE40"/>
          </p15:clr>
        </p15:guide>
        <p15:guide id="9" orient="horz" pos="637" userDrawn="1">
          <p15:clr>
            <a:srgbClr val="FBAE40"/>
          </p15:clr>
        </p15:guide>
        <p15:guide id="10" orient="horz" pos="411" userDrawn="1">
          <p15:clr>
            <a:srgbClr val="FBAE40"/>
          </p15:clr>
        </p15:guide>
        <p15:guide id="11" orient="horz" pos="194" userDrawn="1">
          <p15:clr>
            <a:srgbClr val="FBAE40"/>
          </p15:clr>
        </p15:guide>
        <p15:guide id="12" pos="2381" userDrawn="1">
          <p15:clr>
            <a:srgbClr val="FBAE40"/>
          </p15:clr>
        </p15:guide>
        <p15:guide id="13" pos="2603" userDrawn="1">
          <p15:clr>
            <a:srgbClr val="FBAE40"/>
          </p15:clr>
        </p15:guide>
        <p15:guide id="14" pos="2824" userDrawn="1">
          <p15:clr>
            <a:srgbClr val="FBAE40"/>
          </p15:clr>
        </p15:guide>
        <p15:guide id="15" pos="3044" userDrawn="1">
          <p15:clr>
            <a:srgbClr val="FBAE40"/>
          </p15:clr>
        </p15:guide>
        <p15:guide id="16" pos="3266" userDrawn="1">
          <p15:clr>
            <a:srgbClr val="FBAE40"/>
          </p15:clr>
        </p15:guide>
        <p15:guide id="17" pos="3487" userDrawn="1">
          <p15:clr>
            <a:srgbClr val="FBAE40"/>
          </p15:clr>
        </p15:guide>
        <p15:guide id="18" pos="3708" userDrawn="1">
          <p15:clr>
            <a:srgbClr val="FBAE40"/>
          </p15:clr>
        </p15:guide>
        <p15:guide id="19" pos="3929" userDrawn="1">
          <p15:clr>
            <a:srgbClr val="FBAE40"/>
          </p15:clr>
        </p15:guide>
        <p15:guide id="20" pos="4151" userDrawn="1">
          <p15:clr>
            <a:srgbClr val="FBAE40"/>
          </p15:clr>
        </p15:guide>
        <p15:guide id="21" pos="1939" userDrawn="1">
          <p15:clr>
            <a:srgbClr val="FBAE40"/>
          </p15:clr>
        </p15:guide>
        <p15:guide id="22" pos="1718" userDrawn="1">
          <p15:clr>
            <a:srgbClr val="FBAE40"/>
          </p15:clr>
        </p15:guide>
        <p15:guide id="23" pos="1496" userDrawn="1">
          <p15:clr>
            <a:srgbClr val="FBAE40"/>
          </p15:clr>
        </p15:guide>
        <p15:guide id="24" pos="1276" userDrawn="1">
          <p15:clr>
            <a:srgbClr val="FBAE40"/>
          </p15:clr>
        </p15:guide>
        <p15:guide id="25" pos="1055" userDrawn="1">
          <p15:clr>
            <a:srgbClr val="FBAE40"/>
          </p15:clr>
        </p15:guide>
        <p15:guide id="26" pos="833" userDrawn="1">
          <p15:clr>
            <a:srgbClr val="FBAE40"/>
          </p15:clr>
        </p15:guide>
        <p15:guide id="27" pos="612" userDrawn="1">
          <p15:clr>
            <a:srgbClr val="FBAE40"/>
          </p15:clr>
        </p15:guide>
        <p15:guide id="28" pos="391" userDrawn="1">
          <p15:clr>
            <a:srgbClr val="FBAE40"/>
          </p15:clr>
        </p15:guide>
        <p15:guide id="29" pos="17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D1FEC2-03BC-4CF2-88F8-13B1834E7938}"/>
              </a:ext>
            </a:extLst>
          </p:cNvPr>
          <p:cNvSpPr/>
          <p:nvPr userDrawn="1"/>
        </p:nvSpPr>
        <p:spPr>
          <a:xfrm>
            <a:off x="7793831" y="4557712"/>
            <a:ext cx="1143000" cy="528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Tree>
    <p:extLst>
      <p:ext uri="{BB962C8B-B14F-4D97-AF65-F5344CB8AC3E}">
        <p14:creationId xmlns:p14="http://schemas.microsoft.com/office/powerpoint/2010/main" val="15211512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line_2">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7C3CD98D-1950-40FE-9777-42FD454D6C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9144002" cy="5143500"/>
          </a:xfrm>
          <a:prstGeom prst="rect">
            <a:avLst/>
          </a:prstGeom>
        </p:spPr>
      </p:pic>
      <p:sp>
        <p:nvSpPr>
          <p:cNvPr id="7" name="Textplatzhalter 6">
            <a:extLst>
              <a:ext uri="{FF2B5EF4-FFF2-40B4-BE49-F238E27FC236}">
                <a16:creationId xmlns:a16="http://schemas.microsoft.com/office/drawing/2014/main" id="{D6823E18-503A-424D-AB81-0A03E475AAD5}"/>
              </a:ext>
            </a:extLst>
          </p:cNvPr>
          <p:cNvSpPr>
            <a:spLocks noGrp="1"/>
          </p:cNvSpPr>
          <p:nvPr>
            <p:ph type="body" sz="quarter" idx="12" hasCustomPrompt="1"/>
          </p:nvPr>
        </p:nvSpPr>
        <p:spPr>
          <a:xfrm>
            <a:off x="4939075" y="3225498"/>
            <a:ext cx="931500" cy="931500"/>
          </a:xfrm>
          <a:prstGeom prst="rect">
            <a:avLst/>
          </a:prstGeom>
          <a:solidFill>
            <a:srgbClr val="009E49"/>
          </a:solidFill>
        </p:spPr>
        <p:txBody>
          <a:bodyPr tIns="0" anchor="ctr"/>
          <a:lstStyle>
            <a:lvl1pPr marL="0" indent="0" algn="ctr">
              <a:buNone/>
              <a:defRPr sz="1800" b="0">
                <a:solidFill>
                  <a:schemeClr val="bg1"/>
                </a:solidFill>
                <a:latin typeface="Arial Black" panose="020B0A04020102020204" pitchFamily="34" charset="0"/>
              </a:defRPr>
            </a:lvl1pPr>
            <a:lvl5pPr marL="1828709" indent="0">
              <a:buNone/>
              <a:defRPr/>
            </a:lvl5pPr>
          </a:lstStyle>
          <a:p>
            <a:pPr lvl="0"/>
            <a:r>
              <a:rPr lang="de-DE" dirty="0" err="1"/>
              <a:t>No</a:t>
            </a:r>
            <a:r>
              <a:rPr lang="de-DE" dirty="0"/>
              <a:t>.</a:t>
            </a:r>
          </a:p>
        </p:txBody>
      </p:sp>
      <p:sp>
        <p:nvSpPr>
          <p:cNvPr id="8" name="Textplatzhalter 3">
            <a:extLst>
              <a:ext uri="{FF2B5EF4-FFF2-40B4-BE49-F238E27FC236}">
                <a16:creationId xmlns:a16="http://schemas.microsoft.com/office/drawing/2014/main" id="{690BCD29-DB11-41B2-9302-D1A2D7B15D78}"/>
              </a:ext>
            </a:extLst>
          </p:cNvPr>
          <p:cNvSpPr>
            <a:spLocks noGrp="1"/>
          </p:cNvSpPr>
          <p:nvPr>
            <p:ph type="body" sz="quarter" idx="13" hasCustomPrompt="1"/>
          </p:nvPr>
        </p:nvSpPr>
        <p:spPr>
          <a:xfrm>
            <a:off x="5870575" y="3225498"/>
            <a:ext cx="2808000" cy="931500"/>
          </a:xfrm>
          <a:solidFill>
            <a:schemeClr val="bg1"/>
          </a:solidFill>
        </p:spPr>
        <p:txBody>
          <a:bodyPr lIns="288000" tIns="0" anchor="ctr"/>
          <a:lstStyle>
            <a:lvl1pPr marL="0" marR="0" indent="0" algn="l" defTabSz="685783" rtl="0" eaLnBrk="0" fontAlgn="base" latinLnBrk="0" hangingPunct="0">
              <a:lnSpc>
                <a:spcPct val="100000"/>
              </a:lnSpc>
              <a:spcBef>
                <a:spcPct val="20000"/>
              </a:spcBef>
              <a:spcAft>
                <a:spcPct val="0"/>
              </a:spcAft>
              <a:buClr>
                <a:srgbClr val="529A43"/>
              </a:buClr>
              <a:buSzTx/>
              <a:buFontTx/>
              <a:buNone/>
              <a:tabLst/>
              <a:defRPr sz="1500"/>
            </a:lvl1pPr>
          </a:lstStyle>
          <a:p>
            <a:pPr marL="0" marR="0" lvl="0" indent="0" algn="l" defTabSz="685783" rtl="0" eaLnBrk="0" fontAlgn="base" latinLnBrk="0" hangingPunct="0">
              <a:lnSpc>
                <a:spcPct val="100000"/>
              </a:lnSpc>
              <a:spcBef>
                <a:spcPct val="20000"/>
              </a:spcBef>
              <a:spcAft>
                <a:spcPct val="0"/>
              </a:spcAft>
              <a:buClr>
                <a:srgbClr val="529A43"/>
              </a:buClr>
              <a:buSzTx/>
              <a:buFontTx/>
              <a:buNone/>
              <a:tabLst/>
              <a:defRPr/>
            </a:pPr>
            <a:r>
              <a:rPr lang="de-DE" dirty="0"/>
              <a:t>Add </a:t>
            </a:r>
            <a:r>
              <a:rPr lang="de-DE" dirty="0" err="1"/>
              <a:t>text</a:t>
            </a:r>
            <a:endParaRPr lang="de-DE" dirty="0"/>
          </a:p>
        </p:txBody>
      </p:sp>
    </p:spTree>
    <p:extLst>
      <p:ext uri="{BB962C8B-B14F-4D97-AF65-F5344CB8AC3E}">
        <p14:creationId xmlns:p14="http://schemas.microsoft.com/office/powerpoint/2010/main" val="83550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line_3">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D974E8C2-C3EF-42C3-A64C-EE5C8A915B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9144000" cy="5143499"/>
          </a:xfrm>
          <a:prstGeom prst="rect">
            <a:avLst/>
          </a:prstGeom>
        </p:spPr>
      </p:pic>
      <p:sp>
        <p:nvSpPr>
          <p:cNvPr id="7" name="Rechteck 6">
            <a:extLst>
              <a:ext uri="{FF2B5EF4-FFF2-40B4-BE49-F238E27FC236}">
                <a16:creationId xmlns:a16="http://schemas.microsoft.com/office/drawing/2014/main" id="{CCCE6813-7323-4B19-A4C4-5A0A8C2EE3F8}"/>
              </a:ext>
            </a:extLst>
          </p:cNvPr>
          <p:cNvSpPr/>
          <p:nvPr userDrawn="1"/>
        </p:nvSpPr>
        <p:spPr bwMode="auto">
          <a:xfrm>
            <a:off x="0" y="0"/>
            <a:ext cx="9144000" cy="5143500"/>
          </a:xfrm>
          <a:prstGeom prst="rect">
            <a:avLst/>
          </a:prstGeom>
          <a:solidFill>
            <a:schemeClr val="accent4">
              <a:alpha val="3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5" rtl="0" eaLnBrk="0" fontAlgn="base" latinLnBrk="0" hangingPunct="0">
              <a:lnSpc>
                <a:spcPct val="100000"/>
              </a:lnSpc>
              <a:spcBef>
                <a:spcPct val="0"/>
              </a:spcBef>
              <a:spcAft>
                <a:spcPct val="0"/>
              </a:spcAft>
              <a:buClrTx/>
              <a:buSzTx/>
              <a:buFontTx/>
              <a:buNone/>
              <a:tabLst/>
            </a:pPr>
            <a:endParaRPr kumimoji="0" lang="de-DE" sz="2400" b="0" i="0" u="none" strike="noStrike" cap="none" normalizeH="0" baseline="0" dirty="0">
              <a:ln>
                <a:noFill/>
              </a:ln>
              <a:solidFill>
                <a:schemeClr val="tx1"/>
              </a:solidFill>
              <a:effectLst/>
              <a:latin typeface="Arial" panose="020B0604020202020204" pitchFamily="34" charset="0"/>
              <a:ea typeface="Geneva" pitchFamily="-112" charset="0"/>
              <a:cs typeface="Geneva" pitchFamily="-112" charset="0"/>
            </a:endParaRPr>
          </a:p>
        </p:txBody>
      </p:sp>
      <p:sp>
        <p:nvSpPr>
          <p:cNvPr id="8" name="Textplatzhalter 6">
            <a:extLst>
              <a:ext uri="{FF2B5EF4-FFF2-40B4-BE49-F238E27FC236}">
                <a16:creationId xmlns:a16="http://schemas.microsoft.com/office/drawing/2014/main" id="{D2A715C7-FFD2-41CB-B0FE-BE383B82B478}"/>
              </a:ext>
            </a:extLst>
          </p:cNvPr>
          <p:cNvSpPr>
            <a:spLocks noGrp="1"/>
          </p:cNvSpPr>
          <p:nvPr>
            <p:ph type="body" sz="quarter" idx="12" hasCustomPrompt="1"/>
          </p:nvPr>
        </p:nvSpPr>
        <p:spPr>
          <a:xfrm>
            <a:off x="403622" y="665164"/>
            <a:ext cx="931500" cy="931500"/>
          </a:xfrm>
          <a:prstGeom prst="rect">
            <a:avLst/>
          </a:prstGeom>
          <a:solidFill>
            <a:srgbClr val="009E49"/>
          </a:solidFill>
        </p:spPr>
        <p:txBody>
          <a:bodyPr tIns="0" anchor="ctr"/>
          <a:lstStyle>
            <a:lvl1pPr marL="0" indent="0" algn="ctr">
              <a:buNone/>
              <a:defRPr sz="1800" b="0">
                <a:solidFill>
                  <a:schemeClr val="bg1"/>
                </a:solidFill>
                <a:latin typeface="Arial Black" panose="020B0A04020102020204" pitchFamily="34" charset="0"/>
              </a:defRPr>
            </a:lvl1pPr>
            <a:lvl5pPr marL="1828709" indent="0">
              <a:buNone/>
              <a:defRPr/>
            </a:lvl5pPr>
          </a:lstStyle>
          <a:p>
            <a:pPr lvl="0"/>
            <a:r>
              <a:rPr lang="de-DE" dirty="0" err="1"/>
              <a:t>No</a:t>
            </a:r>
            <a:r>
              <a:rPr lang="de-DE" dirty="0"/>
              <a:t>.</a:t>
            </a:r>
          </a:p>
        </p:txBody>
      </p:sp>
      <p:sp>
        <p:nvSpPr>
          <p:cNvPr id="11" name="Textplatzhalter 3">
            <a:extLst>
              <a:ext uri="{FF2B5EF4-FFF2-40B4-BE49-F238E27FC236}">
                <a16:creationId xmlns:a16="http://schemas.microsoft.com/office/drawing/2014/main" id="{91719F88-5CEF-41C5-9CBE-BB0B73F386C3}"/>
              </a:ext>
            </a:extLst>
          </p:cNvPr>
          <p:cNvSpPr>
            <a:spLocks noGrp="1"/>
          </p:cNvSpPr>
          <p:nvPr>
            <p:ph type="body" sz="quarter" idx="13" hasCustomPrompt="1"/>
          </p:nvPr>
        </p:nvSpPr>
        <p:spPr>
          <a:xfrm>
            <a:off x="1335122" y="665164"/>
            <a:ext cx="2808000" cy="931500"/>
          </a:xfrm>
          <a:solidFill>
            <a:schemeClr val="bg1"/>
          </a:solidFill>
        </p:spPr>
        <p:txBody>
          <a:bodyPr lIns="288000" tIns="0" anchor="ctr"/>
          <a:lstStyle>
            <a:lvl1pPr marL="0" marR="0" indent="0" algn="l" defTabSz="685783" rtl="0" eaLnBrk="0" fontAlgn="base" latinLnBrk="0" hangingPunct="0">
              <a:lnSpc>
                <a:spcPct val="100000"/>
              </a:lnSpc>
              <a:spcBef>
                <a:spcPct val="20000"/>
              </a:spcBef>
              <a:spcAft>
                <a:spcPct val="0"/>
              </a:spcAft>
              <a:buClr>
                <a:srgbClr val="529A43"/>
              </a:buClr>
              <a:buSzTx/>
              <a:buFontTx/>
              <a:buNone/>
              <a:tabLst/>
              <a:defRPr sz="1500"/>
            </a:lvl1pPr>
          </a:lstStyle>
          <a:p>
            <a:pPr marL="0" marR="0" lvl="0" indent="0" algn="l" defTabSz="685783" rtl="0" eaLnBrk="0" fontAlgn="base" latinLnBrk="0" hangingPunct="0">
              <a:lnSpc>
                <a:spcPct val="100000"/>
              </a:lnSpc>
              <a:spcBef>
                <a:spcPct val="20000"/>
              </a:spcBef>
              <a:spcAft>
                <a:spcPct val="0"/>
              </a:spcAft>
              <a:buClr>
                <a:srgbClr val="529A43"/>
              </a:buClr>
              <a:buSzTx/>
              <a:buFontTx/>
              <a:buNone/>
              <a:tabLst/>
              <a:defRPr/>
            </a:pPr>
            <a:r>
              <a:rPr lang="de-DE" dirty="0"/>
              <a:t>Add </a:t>
            </a:r>
            <a:r>
              <a:rPr lang="de-DE" dirty="0" err="1"/>
              <a:t>text</a:t>
            </a:r>
            <a:endParaRPr lang="de-DE" dirty="0"/>
          </a:p>
        </p:txBody>
      </p:sp>
    </p:spTree>
    <p:extLst>
      <p:ext uri="{BB962C8B-B14F-4D97-AF65-F5344CB8AC3E}">
        <p14:creationId xmlns:p14="http://schemas.microsoft.com/office/powerpoint/2010/main" val="188973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line_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F9784A-7A60-4D6A-8293-4AD993271505}"/>
              </a:ext>
            </a:extLst>
          </p:cNvPr>
          <p:cNvSpPr/>
          <p:nvPr userDrawn="1"/>
        </p:nvSpPr>
        <p:spPr bwMode="auto">
          <a:xfrm>
            <a:off x="0" y="0"/>
            <a:ext cx="9144000" cy="51435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8"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dirty="0" err="1">
              <a:ln>
                <a:noFill/>
              </a:ln>
              <a:solidFill>
                <a:schemeClr val="accent3"/>
              </a:solidFill>
              <a:effectLst/>
              <a:latin typeface="Arial" pitchFamily="-112" charset="0"/>
              <a:ea typeface="Geneva" pitchFamily="-112" charset="0"/>
              <a:cs typeface="Geneva" pitchFamily="-112" charset="0"/>
            </a:endParaRPr>
          </a:p>
        </p:txBody>
      </p:sp>
      <p:sp>
        <p:nvSpPr>
          <p:cNvPr id="5" name="Picture Placeholder 4">
            <a:extLst>
              <a:ext uri="{FF2B5EF4-FFF2-40B4-BE49-F238E27FC236}">
                <a16:creationId xmlns:a16="http://schemas.microsoft.com/office/drawing/2014/main" id="{D71B905A-0790-474B-837D-64F6FB33D2A6}"/>
              </a:ext>
            </a:extLst>
          </p:cNvPr>
          <p:cNvSpPr>
            <a:spLocks noGrp="1"/>
          </p:cNvSpPr>
          <p:nvPr>
            <p:ph type="pic" sz="quarter" idx="13"/>
          </p:nvPr>
        </p:nvSpPr>
        <p:spPr>
          <a:xfrm>
            <a:off x="0" y="0"/>
            <a:ext cx="9144000" cy="5143500"/>
          </a:xfrm>
        </p:spPr>
        <p:txBody>
          <a:bodyPr/>
          <a:lstStyle>
            <a:lvl1pPr marL="0" indent="0">
              <a:buNone/>
              <a:defRPr/>
            </a:lvl1pPr>
          </a:lstStyle>
          <a:p>
            <a:r>
              <a:rPr lang="en-GB"/>
              <a:t>Click icon to add picture</a:t>
            </a:r>
            <a:endParaRPr lang="en-GB" dirty="0"/>
          </a:p>
        </p:txBody>
      </p:sp>
      <p:sp>
        <p:nvSpPr>
          <p:cNvPr id="7" name="Textplatzhalter 6">
            <a:extLst>
              <a:ext uri="{FF2B5EF4-FFF2-40B4-BE49-F238E27FC236}">
                <a16:creationId xmlns:a16="http://schemas.microsoft.com/office/drawing/2014/main" id="{18807A08-3FB3-48B0-BC28-760236FFF567}"/>
              </a:ext>
            </a:extLst>
          </p:cNvPr>
          <p:cNvSpPr>
            <a:spLocks noGrp="1"/>
          </p:cNvSpPr>
          <p:nvPr>
            <p:ph type="body" sz="quarter" idx="10" hasCustomPrompt="1"/>
          </p:nvPr>
        </p:nvSpPr>
        <p:spPr>
          <a:xfrm>
            <a:off x="1298972" y="884238"/>
            <a:ext cx="931500" cy="931500"/>
          </a:xfrm>
          <a:prstGeom prst="rect">
            <a:avLst/>
          </a:prstGeom>
          <a:solidFill>
            <a:srgbClr val="009E49"/>
          </a:solidFill>
        </p:spPr>
        <p:txBody>
          <a:bodyPr tIns="0" anchor="ctr"/>
          <a:lstStyle>
            <a:lvl1pPr marL="0" indent="0" algn="ctr">
              <a:buNone/>
              <a:defRPr sz="1800" b="0">
                <a:solidFill>
                  <a:schemeClr val="bg1"/>
                </a:solidFill>
                <a:latin typeface="Arial Black" panose="020B0A04020102020204" pitchFamily="34" charset="0"/>
              </a:defRPr>
            </a:lvl1pPr>
            <a:lvl5pPr marL="1828709" indent="0">
              <a:buNone/>
              <a:defRPr/>
            </a:lvl5pPr>
          </a:lstStyle>
          <a:p>
            <a:pPr lvl="0"/>
            <a:r>
              <a:rPr lang="de-DE" dirty="0" err="1"/>
              <a:t>No</a:t>
            </a:r>
            <a:r>
              <a:rPr lang="de-DE" dirty="0"/>
              <a:t>.</a:t>
            </a:r>
          </a:p>
        </p:txBody>
      </p:sp>
      <p:sp>
        <p:nvSpPr>
          <p:cNvPr id="4" name="Textplatzhalter 3">
            <a:extLst>
              <a:ext uri="{FF2B5EF4-FFF2-40B4-BE49-F238E27FC236}">
                <a16:creationId xmlns:a16="http://schemas.microsoft.com/office/drawing/2014/main" id="{B4115891-9C30-4EBA-906E-23AE9D2591E2}"/>
              </a:ext>
            </a:extLst>
          </p:cNvPr>
          <p:cNvSpPr>
            <a:spLocks noGrp="1"/>
          </p:cNvSpPr>
          <p:nvPr>
            <p:ph type="body" sz="quarter" idx="12" hasCustomPrompt="1"/>
          </p:nvPr>
        </p:nvSpPr>
        <p:spPr>
          <a:xfrm>
            <a:off x="2230472" y="884238"/>
            <a:ext cx="2808000" cy="931500"/>
          </a:xfrm>
          <a:solidFill>
            <a:schemeClr val="bg1"/>
          </a:solidFill>
        </p:spPr>
        <p:txBody>
          <a:bodyPr lIns="288000" tIns="0" anchor="ctr"/>
          <a:lstStyle>
            <a:lvl1pPr marL="0" indent="0">
              <a:buNone/>
              <a:defRPr sz="1500"/>
            </a:lvl1pPr>
          </a:lstStyle>
          <a:p>
            <a:pPr lvl="0"/>
            <a:r>
              <a:rPr lang="de-DE" dirty="0"/>
              <a:t>Add </a:t>
            </a:r>
            <a:r>
              <a:rPr lang="de-DE" dirty="0" err="1"/>
              <a:t>text</a:t>
            </a:r>
            <a:endParaRPr lang="de-DE" dirty="0"/>
          </a:p>
        </p:txBody>
      </p:sp>
    </p:spTree>
    <p:extLst>
      <p:ext uri="{BB962C8B-B14F-4D97-AF65-F5344CB8AC3E}">
        <p14:creationId xmlns:p14="http://schemas.microsoft.com/office/powerpoint/2010/main" val="177542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line_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C963C4-9475-456A-AF8D-1C3B2471617A}"/>
              </a:ext>
            </a:extLst>
          </p:cNvPr>
          <p:cNvSpPr/>
          <p:nvPr userDrawn="1"/>
        </p:nvSpPr>
        <p:spPr bwMode="auto">
          <a:xfrm>
            <a:off x="0" y="0"/>
            <a:ext cx="9144000" cy="51435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78" rtl="0" eaLnBrk="0" fontAlgn="base" latinLnBrk="0" hangingPunct="0">
              <a:lnSpc>
                <a:spcPct val="100000"/>
              </a:lnSpc>
              <a:spcBef>
                <a:spcPct val="0"/>
              </a:spcBef>
              <a:spcAft>
                <a:spcPct val="0"/>
              </a:spcAft>
              <a:buClrTx/>
              <a:buSzTx/>
              <a:buFontTx/>
              <a:buNone/>
              <a:tabLst/>
            </a:pPr>
            <a:endParaRPr kumimoji="0" lang="en-GB" sz="1400" b="0" i="0" u="none" strike="noStrike" cap="none" normalizeH="0" baseline="0" dirty="0" err="1">
              <a:ln>
                <a:noFill/>
              </a:ln>
              <a:solidFill>
                <a:schemeClr val="accent3"/>
              </a:solidFill>
              <a:effectLst/>
              <a:latin typeface="Arial" pitchFamily="-112" charset="0"/>
              <a:ea typeface="Geneva" pitchFamily="-112" charset="0"/>
              <a:cs typeface="Geneva" pitchFamily="-112" charset="0"/>
            </a:endParaRPr>
          </a:p>
        </p:txBody>
      </p:sp>
      <p:sp>
        <p:nvSpPr>
          <p:cNvPr id="5" name="Picture Placeholder 4">
            <a:extLst>
              <a:ext uri="{FF2B5EF4-FFF2-40B4-BE49-F238E27FC236}">
                <a16:creationId xmlns:a16="http://schemas.microsoft.com/office/drawing/2014/main" id="{A3F0B6A9-0C66-48EE-A5F0-AC42CD50D95F}"/>
              </a:ext>
            </a:extLst>
          </p:cNvPr>
          <p:cNvSpPr>
            <a:spLocks noGrp="1"/>
          </p:cNvSpPr>
          <p:nvPr>
            <p:ph type="pic" sz="quarter" idx="14"/>
          </p:nvPr>
        </p:nvSpPr>
        <p:spPr>
          <a:xfrm>
            <a:off x="0" y="0"/>
            <a:ext cx="9144000" cy="5143500"/>
          </a:xfrm>
        </p:spPr>
        <p:txBody>
          <a:bodyPr/>
          <a:lstStyle>
            <a:lvl1pPr marL="0" indent="0">
              <a:buNone/>
              <a:defRPr/>
            </a:lvl1pPr>
          </a:lstStyle>
          <a:p>
            <a:r>
              <a:rPr lang="en-GB"/>
              <a:t>Click icon to add picture</a:t>
            </a:r>
            <a:endParaRPr lang="en-GB" dirty="0"/>
          </a:p>
        </p:txBody>
      </p:sp>
      <p:sp>
        <p:nvSpPr>
          <p:cNvPr id="7" name="Textplatzhalter 6">
            <a:extLst>
              <a:ext uri="{FF2B5EF4-FFF2-40B4-BE49-F238E27FC236}">
                <a16:creationId xmlns:a16="http://schemas.microsoft.com/office/drawing/2014/main" id="{D6823E18-503A-424D-AB81-0A03E475AAD5}"/>
              </a:ext>
            </a:extLst>
          </p:cNvPr>
          <p:cNvSpPr>
            <a:spLocks noGrp="1"/>
          </p:cNvSpPr>
          <p:nvPr>
            <p:ph type="body" sz="quarter" idx="12" hasCustomPrompt="1"/>
          </p:nvPr>
        </p:nvSpPr>
        <p:spPr>
          <a:xfrm>
            <a:off x="4939075" y="3225498"/>
            <a:ext cx="931500" cy="931500"/>
          </a:xfrm>
          <a:prstGeom prst="rect">
            <a:avLst/>
          </a:prstGeom>
          <a:solidFill>
            <a:srgbClr val="009E49"/>
          </a:solidFill>
        </p:spPr>
        <p:txBody>
          <a:bodyPr tIns="0" anchor="ctr"/>
          <a:lstStyle>
            <a:lvl1pPr marL="0" indent="0" algn="ctr">
              <a:buNone/>
              <a:defRPr sz="1800" b="0">
                <a:solidFill>
                  <a:schemeClr val="bg1"/>
                </a:solidFill>
                <a:latin typeface="Arial Black" panose="020B0A04020102020204" pitchFamily="34" charset="0"/>
              </a:defRPr>
            </a:lvl1pPr>
            <a:lvl5pPr marL="1828709" indent="0">
              <a:buNone/>
              <a:defRPr/>
            </a:lvl5pPr>
          </a:lstStyle>
          <a:p>
            <a:pPr lvl="0"/>
            <a:r>
              <a:rPr lang="de-DE" dirty="0" err="1"/>
              <a:t>No</a:t>
            </a:r>
            <a:r>
              <a:rPr lang="de-DE" dirty="0"/>
              <a:t>.</a:t>
            </a:r>
          </a:p>
        </p:txBody>
      </p:sp>
      <p:sp>
        <p:nvSpPr>
          <p:cNvPr id="8" name="Textplatzhalter 3">
            <a:extLst>
              <a:ext uri="{FF2B5EF4-FFF2-40B4-BE49-F238E27FC236}">
                <a16:creationId xmlns:a16="http://schemas.microsoft.com/office/drawing/2014/main" id="{690BCD29-DB11-41B2-9302-D1A2D7B15D78}"/>
              </a:ext>
            </a:extLst>
          </p:cNvPr>
          <p:cNvSpPr>
            <a:spLocks noGrp="1"/>
          </p:cNvSpPr>
          <p:nvPr>
            <p:ph type="body" sz="quarter" idx="13" hasCustomPrompt="1"/>
          </p:nvPr>
        </p:nvSpPr>
        <p:spPr>
          <a:xfrm>
            <a:off x="5870575" y="3225498"/>
            <a:ext cx="2808000" cy="931500"/>
          </a:xfrm>
          <a:solidFill>
            <a:schemeClr val="bg1"/>
          </a:solidFill>
        </p:spPr>
        <p:txBody>
          <a:bodyPr lIns="288000" tIns="0" anchor="ctr"/>
          <a:lstStyle>
            <a:lvl1pPr marL="0" marR="0" indent="0" algn="l" defTabSz="685783" rtl="0" eaLnBrk="0" fontAlgn="base" latinLnBrk="0" hangingPunct="0">
              <a:lnSpc>
                <a:spcPct val="100000"/>
              </a:lnSpc>
              <a:spcBef>
                <a:spcPct val="20000"/>
              </a:spcBef>
              <a:spcAft>
                <a:spcPct val="0"/>
              </a:spcAft>
              <a:buClr>
                <a:srgbClr val="529A43"/>
              </a:buClr>
              <a:buSzTx/>
              <a:buFontTx/>
              <a:buNone/>
              <a:tabLst/>
              <a:defRPr sz="1500"/>
            </a:lvl1pPr>
          </a:lstStyle>
          <a:p>
            <a:pPr marL="0" marR="0" lvl="0" indent="0" algn="l" defTabSz="685783" rtl="0" eaLnBrk="0" fontAlgn="base" latinLnBrk="0" hangingPunct="0">
              <a:lnSpc>
                <a:spcPct val="100000"/>
              </a:lnSpc>
              <a:spcBef>
                <a:spcPct val="20000"/>
              </a:spcBef>
              <a:spcAft>
                <a:spcPct val="0"/>
              </a:spcAft>
              <a:buClr>
                <a:srgbClr val="529A43"/>
              </a:buClr>
              <a:buSzTx/>
              <a:buFontTx/>
              <a:buNone/>
              <a:tabLst/>
              <a:defRPr/>
            </a:pPr>
            <a:r>
              <a:rPr lang="de-DE" dirty="0"/>
              <a:t>Add </a:t>
            </a:r>
            <a:r>
              <a:rPr lang="de-DE" dirty="0" err="1"/>
              <a:t>text</a:t>
            </a:r>
            <a:endParaRPr lang="de-DE" dirty="0"/>
          </a:p>
        </p:txBody>
      </p:sp>
    </p:spTree>
    <p:extLst>
      <p:ext uri="{BB962C8B-B14F-4D97-AF65-F5344CB8AC3E}">
        <p14:creationId xmlns:p14="http://schemas.microsoft.com/office/powerpoint/2010/main" val="246138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preserve="1" userDrawn="1">
  <p:cSld name="Custom Layout">
    <p:spTree>
      <p:nvGrpSpPr>
        <p:cNvPr id="1" name="Shape 2878"/>
        <p:cNvGrpSpPr/>
        <p:nvPr/>
      </p:nvGrpSpPr>
      <p:grpSpPr>
        <a:xfrm>
          <a:off x="0" y="0"/>
          <a:ext cx="0" cy="0"/>
          <a:chOff x="0" y="0"/>
          <a:chExt cx="0" cy="0"/>
        </a:xfrm>
      </p:grpSpPr>
      <p:cxnSp>
        <p:nvCxnSpPr>
          <p:cNvPr id="2886" name="Google Shape;2886;p353"/>
          <p:cNvCxnSpPr/>
          <p:nvPr/>
        </p:nvCxnSpPr>
        <p:spPr>
          <a:xfrm rot="10800000">
            <a:off x="-8" y="2749548"/>
            <a:ext cx="6096000" cy="0"/>
          </a:xfrm>
          <a:prstGeom prst="straightConnector1">
            <a:avLst/>
          </a:prstGeom>
          <a:solidFill>
            <a:schemeClr val="accent1"/>
          </a:solidFill>
          <a:ln w="9525" cap="flat" cmpd="sng">
            <a:solidFill>
              <a:schemeClr val="lt1"/>
            </a:solidFill>
            <a:prstDash val="solid"/>
            <a:round/>
            <a:headEnd type="none" w="sm" len="sm"/>
            <a:tailEnd type="none" w="sm" len="sm"/>
          </a:ln>
        </p:spPr>
      </p:cxnSp>
      <p:sp>
        <p:nvSpPr>
          <p:cNvPr id="13" name="Title 1">
            <a:extLst>
              <a:ext uri="{FF2B5EF4-FFF2-40B4-BE49-F238E27FC236}">
                <a16:creationId xmlns:a16="http://schemas.microsoft.com/office/drawing/2014/main" id="{65711137-C753-47C0-9129-81265260B9D1}"/>
              </a:ext>
            </a:extLst>
          </p:cNvPr>
          <p:cNvSpPr>
            <a:spLocks noGrp="1"/>
          </p:cNvSpPr>
          <p:nvPr>
            <p:ph type="title"/>
          </p:nvPr>
        </p:nvSpPr>
        <p:spPr>
          <a:xfrm>
            <a:off x="338138" y="273844"/>
            <a:ext cx="8452247" cy="518489"/>
          </a:xfrm>
        </p:spPr>
        <p:txBody>
          <a:bodyPr/>
          <a:lstStyle/>
          <a:p>
            <a:r>
              <a:rPr lang="en-GB"/>
              <a:t>Click to edit Master title style</a:t>
            </a:r>
            <a:endParaRPr lang="en-GB" dirty="0"/>
          </a:p>
        </p:txBody>
      </p:sp>
      <p:sp>
        <p:nvSpPr>
          <p:cNvPr id="14" name="Text Placeholder 6">
            <a:extLst>
              <a:ext uri="{FF2B5EF4-FFF2-40B4-BE49-F238E27FC236}">
                <a16:creationId xmlns:a16="http://schemas.microsoft.com/office/drawing/2014/main" id="{2251D754-A9A6-49D6-A592-CBC5834BFFE0}"/>
              </a:ext>
            </a:extLst>
          </p:cNvPr>
          <p:cNvSpPr>
            <a:spLocks noGrp="1"/>
          </p:cNvSpPr>
          <p:nvPr>
            <p:ph type="body" sz="quarter" idx="14"/>
          </p:nvPr>
        </p:nvSpPr>
        <p:spPr>
          <a:xfrm>
            <a:off x="5962650" y="870348"/>
            <a:ext cx="3181350" cy="3773090"/>
          </a:xfrm>
          <a:solidFill>
            <a:schemeClr val="bg2">
              <a:lumMod val="40000"/>
              <a:lumOff val="60000"/>
            </a:schemeClr>
          </a:solidFill>
        </p:spPr>
        <p:txBody>
          <a:bodyPr rIns="0" anchor="ctr"/>
          <a:lstStyle>
            <a:lvl1pPr marL="0" indent="0" algn="ctr">
              <a:buNone/>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8" name="Text Placeholder 6">
            <a:extLst>
              <a:ext uri="{FF2B5EF4-FFF2-40B4-BE49-F238E27FC236}">
                <a16:creationId xmlns:a16="http://schemas.microsoft.com/office/drawing/2014/main" id="{B349D9DA-7BBE-4227-9FD3-D68FF89C2EFA}"/>
              </a:ext>
            </a:extLst>
          </p:cNvPr>
          <p:cNvSpPr>
            <a:spLocks noGrp="1"/>
          </p:cNvSpPr>
          <p:nvPr>
            <p:ph type="body" sz="quarter" idx="15"/>
          </p:nvPr>
        </p:nvSpPr>
        <p:spPr>
          <a:xfrm>
            <a:off x="-18510" y="2759927"/>
            <a:ext cx="5981160" cy="1883511"/>
          </a:xfrm>
          <a:solidFill>
            <a:schemeClr val="bg2">
              <a:lumMod val="20000"/>
              <a:lumOff val="80000"/>
            </a:schemeClr>
          </a:solidFill>
        </p:spPr>
        <p:txBody>
          <a:bodyPr rIns="0" anchor="ctr"/>
          <a:lstStyle>
            <a:lvl1pPr marL="0" indent="0" algn="ctr">
              <a:buNone/>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0" name="Text Placeholder 6">
            <a:extLst>
              <a:ext uri="{FF2B5EF4-FFF2-40B4-BE49-F238E27FC236}">
                <a16:creationId xmlns:a16="http://schemas.microsoft.com/office/drawing/2014/main" id="{AA113853-84C1-4B2C-A866-E40D670168E7}"/>
              </a:ext>
            </a:extLst>
          </p:cNvPr>
          <p:cNvSpPr>
            <a:spLocks noGrp="1"/>
          </p:cNvSpPr>
          <p:nvPr>
            <p:ph type="body" sz="quarter" idx="16"/>
          </p:nvPr>
        </p:nvSpPr>
        <p:spPr>
          <a:xfrm>
            <a:off x="-18510" y="870348"/>
            <a:ext cx="5981160" cy="1873986"/>
          </a:xfrm>
          <a:solidFill>
            <a:schemeClr val="accent1"/>
          </a:solidFill>
        </p:spPr>
        <p:txBody>
          <a:bodyPr rIns="0" anchor="ctr"/>
          <a:lstStyle>
            <a:lvl1pPr marL="0" indent="0" algn="ctr">
              <a:buNone/>
              <a:defRPr>
                <a:solidFill>
                  <a:schemeClr val="bg1"/>
                </a:solidFill>
              </a:defRPr>
            </a:lvl1pPr>
            <a:lvl2pPr algn="l">
              <a:buClr>
                <a:schemeClr val="bg1"/>
              </a:buClr>
              <a:defRPr>
                <a:solidFill>
                  <a:schemeClr val="bg1"/>
                </a:solidFill>
              </a:defRPr>
            </a:lvl2pPr>
            <a:lvl3pPr algn="l">
              <a:buClr>
                <a:schemeClr val="bg1"/>
              </a:buClr>
              <a:defRPr>
                <a:solidFill>
                  <a:schemeClr val="bg1"/>
                </a:solidFill>
              </a:defRPr>
            </a:lvl3pPr>
            <a:lvl4pPr algn="l">
              <a:buClr>
                <a:schemeClr val="bg1"/>
              </a:buClr>
              <a:defRPr>
                <a:solidFill>
                  <a:schemeClr val="bg1"/>
                </a:solidFill>
              </a:defRPr>
            </a:lvl4pPr>
            <a:lvl5pPr algn="l">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5" name="Slide Number Placeholder 2">
            <a:extLst>
              <a:ext uri="{FF2B5EF4-FFF2-40B4-BE49-F238E27FC236}">
                <a16:creationId xmlns:a16="http://schemas.microsoft.com/office/drawing/2014/main" id="{74914587-498B-E643-8D3A-42A41709A882}"/>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6" name="Date Placeholder 3">
            <a:extLst>
              <a:ext uri="{FF2B5EF4-FFF2-40B4-BE49-F238E27FC236}">
                <a16:creationId xmlns:a16="http://schemas.microsoft.com/office/drawing/2014/main" id="{E88D8525-E1D5-B54B-894D-44BB95A906D8}"/>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7" name="Footer Placeholder 4">
            <a:extLst>
              <a:ext uri="{FF2B5EF4-FFF2-40B4-BE49-F238E27FC236}">
                <a16:creationId xmlns:a16="http://schemas.microsoft.com/office/drawing/2014/main" id="{2FACA6AE-B3EA-1A43-BE25-576910E85FBE}"/>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92698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2" preserve="1" userDrawn="1">
  <p:cSld name="custom layout 2">
    <p:spTree>
      <p:nvGrpSpPr>
        <p:cNvPr id="1" name="Shape 2887"/>
        <p:cNvGrpSpPr/>
        <p:nvPr/>
      </p:nvGrpSpPr>
      <p:grpSpPr>
        <a:xfrm>
          <a:off x="0" y="0"/>
          <a:ext cx="0" cy="0"/>
          <a:chOff x="0" y="0"/>
          <a:chExt cx="0" cy="0"/>
        </a:xfrm>
      </p:grpSpPr>
      <p:sp>
        <p:nvSpPr>
          <p:cNvPr id="2888" name="Google Shape;2888;p354"/>
          <p:cNvSpPr/>
          <p:nvPr/>
        </p:nvSpPr>
        <p:spPr>
          <a:xfrm>
            <a:off x="0" y="870348"/>
            <a:ext cx="9144000" cy="3758700"/>
          </a:xfrm>
          <a:prstGeom prst="rect">
            <a:avLst/>
          </a:prstGeom>
          <a:solidFill>
            <a:srgbClr val="F2F2F2"/>
          </a:solidFill>
          <a:ln>
            <a:noFill/>
          </a:ln>
        </p:spPr>
        <p:txBody>
          <a:bodyPr spcFirstLastPara="1" wrap="square" lIns="91425" tIns="45725" rIns="91425" bIns="457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Franklin Gothic"/>
              <a:ea typeface="Franklin Gothic"/>
              <a:cs typeface="Franklin Gothic"/>
              <a:sym typeface="Franklin Gothic"/>
            </a:endParaRPr>
          </a:p>
        </p:txBody>
      </p:sp>
      <p:sp>
        <p:nvSpPr>
          <p:cNvPr id="2889" name="Google Shape;2889;p354"/>
          <p:cNvSpPr txBox="1">
            <a:spLocks noGrp="1"/>
          </p:cNvSpPr>
          <p:nvPr>
            <p:ph type="body" idx="1"/>
          </p:nvPr>
        </p:nvSpPr>
        <p:spPr>
          <a:xfrm>
            <a:off x="5962650" y="870348"/>
            <a:ext cx="3181342" cy="939600"/>
          </a:xfrm>
          <a:prstGeom prst="rect">
            <a:avLst/>
          </a:prstGeom>
          <a:solidFill>
            <a:schemeClr val="accent1"/>
          </a:solidFill>
          <a:ln w="9525">
            <a:solidFill>
              <a:schemeClr val="bg1"/>
            </a:solidFill>
          </a:ln>
        </p:spPr>
        <p:txBody>
          <a:bodyPr spcFirstLastPara="1" wrap="square" lIns="0" tIns="54000" rIns="0" bIns="0" anchor="ctr" anchorCtr="0">
            <a:noAutofit/>
          </a:bodyPr>
          <a:lstStyle>
            <a:lvl1pPr marL="457189" lvl="0" indent="-228594" algn="ctr">
              <a:lnSpc>
                <a:spcPct val="100000"/>
              </a:lnSpc>
              <a:spcBef>
                <a:spcPts val="300"/>
              </a:spcBef>
              <a:spcAft>
                <a:spcPts val="0"/>
              </a:spcAft>
              <a:buSzPts val="1700"/>
              <a:buFont typeface="Libre Franklin"/>
              <a:buNone/>
              <a:defRPr sz="1700">
                <a:solidFill>
                  <a:schemeClr val="lt1"/>
                </a:solidFill>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894" name="Google Shape;2894;p354"/>
          <p:cNvSpPr txBox="1">
            <a:spLocks noGrp="1"/>
          </p:cNvSpPr>
          <p:nvPr>
            <p:ph type="body" idx="2"/>
          </p:nvPr>
        </p:nvSpPr>
        <p:spPr>
          <a:xfrm>
            <a:off x="5962650" y="1810044"/>
            <a:ext cx="3181342" cy="939600"/>
          </a:xfrm>
          <a:prstGeom prst="rect">
            <a:avLst/>
          </a:prstGeom>
          <a:solidFill>
            <a:schemeClr val="accent1"/>
          </a:solidFill>
          <a:ln w="9525">
            <a:solidFill>
              <a:schemeClr val="bg1"/>
            </a:solidFill>
          </a:ln>
        </p:spPr>
        <p:txBody>
          <a:bodyPr spcFirstLastPara="1" wrap="square" lIns="0" tIns="54000" rIns="0" bIns="0" anchor="ctr" anchorCtr="0">
            <a:noAutofit/>
          </a:bodyPr>
          <a:lstStyle>
            <a:lvl1pPr marL="457189" lvl="0" indent="-228594" algn="ctr">
              <a:lnSpc>
                <a:spcPct val="100000"/>
              </a:lnSpc>
              <a:spcBef>
                <a:spcPts val="300"/>
              </a:spcBef>
              <a:spcAft>
                <a:spcPts val="0"/>
              </a:spcAft>
              <a:buSzPts val="1700"/>
              <a:buFont typeface="Libre Franklin"/>
              <a:buNone/>
              <a:defRPr sz="1700">
                <a:solidFill>
                  <a:schemeClr val="lt1"/>
                </a:solidFill>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895" name="Google Shape;2895;p354"/>
          <p:cNvSpPr txBox="1">
            <a:spLocks noGrp="1"/>
          </p:cNvSpPr>
          <p:nvPr>
            <p:ph type="body" idx="3"/>
          </p:nvPr>
        </p:nvSpPr>
        <p:spPr>
          <a:xfrm>
            <a:off x="5962650" y="2749740"/>
            <a:ext cx="3181342" cy="939600"/>
          </a:xfrm>
          <a:prstGeom prst="rect">
            <a:avLst/>
          </a:prstGeom>
          <a:solidFill>
            <a:schemeClr val="accent1"/>
          </a:solidFill>
          <a:ln w="9525">
            <a:solidFill>
              <a:schemeClr val="bg1"/>
            </a:solidFill>
          </a:ln>
        </p:spPr>
        <p:txBody>
          <a:bodyPr spcFirstLastPara="1" wrap="square" lIns="0" tIns="54000" rIns="0" bIns="0" anchor="ctr" anchorCtr="0">
            <a:noAutofit/>
          </a:bodyPr>
          <a:lstStyle>
            <a:lvl1pPr marL="457189" lvl="0" indent="-228594" algn="ctr">
              <a:lnSpc>
                <a:spcPct val="100000"/>
              </a:lnSpc>
              <a:spcBef>
                <a:spcPts val="300"/>
              </a:spcBef>
              <a:spcAft>
                <a:spcPts val="0"/>
              </a:spcAft>
              <a:buSzPts val="1700"/>
              <a:buFont typeface="Libre Franklin"/>
              <a:buNone/>
              <a:defRPr sz="1700">
                <a:solidFill>
                  <a:schemeClr val="lt1"/>
                </a:solidFill>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896" name="Google Shape;2896;p354"/>
          <p:cNvSpPr txBox="1">
            <a:spLocks noGrp="1"/>
          </p:cNvSpPr>
          <p:nvPr>
            <p:ph type="body" idx="4"/>
          </p:nvPr>
        </p:nvSpPr>
        <p:spPr>
          <a:xfrm>
            <a:off x="5962650" y="3689436"/>
            <a:ext cx="3181342" cy="939600"/>
          </a:xfrm>
          <a:prstGeom prst="rect">
            <a:avLst/>
          </a:prstGeom>
          <a:solidFill>
            <a:schemeClr val="accent1"/>
          </a:solidFill>
          <a:ln w="9525">
            <a:solidFill>
              <a:schemeClr val="bg1"/>
            </a:solidFill>
          </a:ln>
        </p:spPr>
        <p:txBody>
          <a:bodyPr spcFirstLastPara="1" wrap="square" lIns="0" tIns="54000" rIns="0" bIns="0" anchor="ctr" anchorCtr="0">
            <a:noAutofit/>
          </a:bodyPr>
          <a:lstStyle>
            <a:lvl1pPr marL="457189" lvl="0" indent="-228594" algn="ctr">
              <a:lnSpc>
                <a:spcPct val="100000"/>
              </a:lnSpc>
              <a:spcBef>
                <a:spcPts val="300"/>
              </a:spcBef>
              <a:spcAft>
                <a:spcPts val="0"/>
              </a:spcAft>
              <a:buSzPts val="1700"/>
              <a:buFont typeface="Libre Franklin"/>
              <a:buNone/>
              <a:defRPr sz="1700">
                <a:solidFill>
                  <a:schemeClr val="lt1"/>
                </a:solidFill>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4" name="Title 1">
            <a:extLst>
              <a:ext uri="{FF2B5EF4-FFF2-40B4-BE49-F238E27FC236}">
                <a16:creationId xmlns:a16="http://schemas.microsoft.com/office/drawing/2014/main" id="{FCBF93B5-11A6-4DFB-85F6-09819DA06CB9}"/>
              </a:ext>
            </a:extLst>
          </p:cNvPr>
          <p:cNvSpPr>
            <a:spLocks noGrp="1"/>
          </p:cNvSpPr>
          <p:nvPr>
            <p:ph type="title"/>
          </p:nvPr>
        </p:nvSpPr>
        <p:spPr>
          <a:xfrm>
            <a:off x="338138" y="273844"/>
            <a:ext cx="8452247" cy="518489"/>
          </a:xfrm>
        </p:spPr>
        <p:txBody>
          <a:bodyPr/>
          <a:lstStyle/>
          <a:p>
            <a:r>
              <a:rPr lang="en-GB"/>
              <a:t>Click to edit Master title style</a:t>
            </a:r>
          </a:p>
        </p:txBody>
      </p:sp>
      <p:sp>
        <p:nvSpPr>
          <p:cNvPr id="15" name="Slide Number Placeholder 2">
            <a:extLst>
              <a:ext uri="{FF2B5EF4-FFF2-40B4-BE49-F238E27FC236}">
                <a16:creationId xmlns:a16="http://schemas.microsoft.com/office/drawing/2014/main" id="{F084527A-923B-0948-958C-BEFF99D4CDA2}"/>
              </a:ext>
            </a:extLst>
          </p:cNvPr>
          <p:cNvSpPr>
            <a:spLocks noGrp="1"/>
          </p:cNvSpPr>
          <p:nvPr>
            <p:ph type="sldNum" sz="quarter" idx="10"/>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6" name="Date Placeholder 3">
            <a:extLst>
              <a:ext uri="{FF2B5EF4-FFF2-40B4-BE49-F238E27FC236}">
                <a16:creationId xmlns:a16="http://schemas.microsoft.com/office/drawing/2014/main" id="{9DB9E112-E54E-F349-AAAA-8C982372D9CC}"/>
              </a:ext>
            </a:extLst>
          </p:cNvPr>
          <p:cNvSpPr>
            <a:spLocks noGrp="1"/>
          </p:cNvSpPr>
          <p:nvPr>
            <p:ph type="dt" sz="half" idx="11"/>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7" name="Footer Placeholder 4">
            <a:extLst>
              <a:ext uri="{FF2B5EF4-FFF2-40B4-BE49-F238E27FC236}">
                <a16:creationId xmlns:a16="http://schemas.microsoft.com/office/drawing/2014/main" id="{B76489A8-1DA7-DC41-97A7-A68243221F74}"/>
              </a:ext>
            </a:extLst>
          </p:cNvPr>
          <p:cNvSpPr>
            <a:spLocks noGrp="1"/>
          </p:cNvSpPr>
          <p:nvPr>
            <p:ph type="ftr" sz="quarter" idx="12"/>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48537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D9F22C2-3578-4780-A906-209F65E62443}"/>
              </a:ext>
            </a:extLst>
          </p:cNvPr>
          <p:cNvSpPr/>
          <p:nvPr userDrawn="1"/>
        </p:nvSpPr>
        <p:spPr>
          <a:xfrm>
            <a:off x="0" y="2764154"/>
            <a:ext cx="9144000" cy="18792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2" name="Title 1">
            <a:extLst>
              <a:ext uri="{FF2B5EF4-FFF2-40B4-BE49-F238E27FC236}">
                <a16:creationId xmlns:a16="http://schemas.microsoft.com/office/drawing/2014/main" id="{B69DAB5B-6B49-4365-B625-9F5F732B81D8}"/>
              </a:ext>
            </a:extLst>
          </p:cNvPr>
          <p:cNvSpPr>
            <a:spLocks noGrp="1"/>
          </p:cNvSpPr>
          <p:nvPr>
            <p:ph type="title"/>
          </p:nvPr>
        </p:nvSpPr>
        <p:spPr/>
        <p:txBody>
          <a:bodyPr/>
          <a:lstStyle/>
          <a:p>
            <a:r>
              <a:rPr lang="en-GB"/>
              <a:t>Click to edit Master title style</a:t>
            </a:r>
            <a:endParaRPr lang="en-GB" dirty="0"/>
          </a:p>
        </p:txBody>
      </p:sp>
      <p:sp>
        <p:nvSpPr>
          <p:cNvPr id="9" name="Google Shape;2902;p355">
            <a:extLst>
              <a:ext uri="{FF2B5EF4-FFF2-40B4-BE49-F238E27FC236}">
                <a16:creationId xmlns:a16="http://schemas.microsoft.com/office/drawing/2014/main" id="{094F8321-9DA5-492F-B7A5-2AB2B902A10F}"/>
              </a:ext>
            </a:extLst>
          </p:cNvPr>
          <p:cNvSpPr>
            <a:spLocks noGrp="1"/>
          </p:cNvSpPr>
          <p:nvPr>
            <p:ph type="pic" idx="2"/>
          </p:nvPr>
        </p:nvSpPr>
        <p:spPr>
          <a:xfrm>
            <a:off x="-1" y="879476"/>
            <a:ext cx="3048000" cy="18717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0" name="Google Shape;2903;p355">
            <a:extLst>
              <a:ext uri="{FF2B5EF4-FFF2-40B4-BE49-F238E27FC236}">
                <a16:creationId xmlns:a16="http://schemas.microsoft.com/office/drawing/2014/main" id="{BFE17561-CD82-421C-97BB-842179912AED}"/>
              </a:ext>
            </a:extLst>
          </p:cNvPr>
          <p:cNvSpPr>
            <a:spLocks noGrp="1"/>
          </p:cNvSpPr>
          <p:nvPr>
            <p:ph type="pic" idx="3"/>
          </p:nvPr>
        </p:nvSpPr>
        <p:spPr>
          <a:xfrm>
            <a:off x="3048001" y="879475"/>
            <a:ext cx="3048000" cy="18717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1" name="Google Shape;2904;p355">
            <a:extLst>
              <a:ext uri="{FF2B5EF4-FFF2-40B4-BE49-F238E27FC236}">
                <a16:creationId xmlns:a16="http://schemas.microsoft.com/office/drawing/2014/main" id="{594FB713-C9D8-4BB1-A25E-93D7925DE26E}"/>
              </a:ext>
            </a:extLst>
          </p:cNvPr>
          <p:cNvSpPr>
            <a:spLocks noGrp="1"/>
          </p:cNvSpPr>
          <p:nvPr>
            <p:ph type="pic" idx="4"/>
          </p:nvPr>
        </p:nvSpPr>
        <p:spPr>
          <a:xfrm>
            <a:off x="6096004" y="879475"/>
            <a:ext cx="3048000" cy="18717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2" name="Google Shape;2905;p355">
            <a:extLst>
              <a:ext uri="{FF2B5EF4-FFF2-40B4-BE49-F238E27FC236}">
                <a16:creationId xmlns:a16="http://schemas.microsoft.com/office/drawing/2014/main" id="{172E1DCA-E686-4A19-82EB-1A0A714D9415}"/>
              </a:ext>
            </a:extLst>
          </p:cNvPr>
          <p:cNvSpPr txBox="1">
            <a:spLocks noGrp="1"/>
          </p:cNvSpPr>
          <p:nvPr>
            <p:ph type="body" idx="1"/>
          </p:nvPr>
        </p:nvSpPr>
        <p:spPr>
          <a:xfrm>
            <a:off x="-1" y="2764154"/>
            <a:ext cx="3048000" cy="1863900"/>
          </a:xfrm>
          <a:prstGeom prst="rect">
            <a:avLst/>
          </a:prstGeom>
          <a:noFill/>
          <a:ln>
            <a:noFill/>
          </a:ln>
        </p:spPr>
        <p:txBody>
          <a:bodyPr spcFirstLastPara="1" wrap="square" lIns="0" tIns="108000" rIns="0" bIns="0" anchor="t"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4" name="Google Shape;2907;p355">
            <a:extLst>
              <a:ext uri="{FF2B5EF4-FFF2-40B4-BE49-F238E27FC236}">
                <a16:creationId xmlns:a16="http://schemas.microsoft.com/office/drawing/2014/main" id="{16ABD50C-7F77-4304-B68B-BD848300B6DF}"/>
              </a:ext>
            </a:extLst>
          </p:cNvPr>
          <p:cNvSpPr txBox="1">
            <a:spLocks noGrp="1"/>
          </p:cNvSpPr>
          <p:nvPr>
            <p:ph type="body" idx="6"/>
          </p:nvPr>
        </p:nvSpPr>
        <p:spPr>
          <a:xfrm>
            <a:off x="6095976" y="2764154"/>
            <a:ext cx="3048024" cy="1863900"/>
          </a:xfrm>
          <a:prstGeom prst="rect">
            <a:avLst/>
          </a:prstGeom>
          <a:noFill/>
          <a:ln>
            <a:noFill/>
          </a:ln>
        </p:spPr>
        <p:txBody>
          <a:bodyPr spcFirstLastPara="1" wrap="square" lIns="0" tIns="108000" rIns="0" bIns="0" anchor="t"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8" name="Google Shape;2911;p355">
            <a:extLst>
              <a:ext uri="{FF2B5EF4-FFF2-40B4-BE49-F238E27FC236}">
                <a16:creationId xmlns:a16="http://schemas.microsoft.com/office/drawing/2014/main" id="{E59F4CED-6CAA-4E20-91DF-7C7B6295E9AD}"/>
              </a:ext>
            </a:extLst>
          </p:cNvPr>
          <p:cNvSpPr txBox="1">
            <a:spLocks noGrp="1"/>
          </p:cNvSpPr>
          <p:nvPr>
            <p:ph type="body" idx="13"/>
          </p:nvPr>
        </p:nvSpPr>
        <p:spPr>
          <a:xfrm>
            <a:off x="-1" y="4049438"/>
            <a:ext cx="3048000" cy="594000"/>
          </a:xfrm>
          <a:prstGeom prst="rect">
            <a:avLst/>
          </a:prstGeom>
          <a:solidFill>
            <a:schemeClr val="tx2"/>
          </a:solidFill>
          <a:ln w="6350">
            <a:solidFill>
              <a:schemeClr val="bg1"/>
            </a:solidFill>
          </a:ln>
        </p:spPr>
        <p:txBody>
          <a:bodyPr spcFirstLastPara="1" wrap="square" lIns="0" tIns="108000" rIns="0" bIns="0" anchor="t" anchorCtr="0">
            <a:noAutofit/>
          </a:bodyPr>
          <a:lstStyle>
            <a:lvl1pPr marL="0" lvl="0" indent="0" algn="ctr">
              <a:lnSpc>
                <a:spcPct val="100000"/>
              </a:lnSpc>
              <a:spcBef>
                <a:spcPts val="200"/>
              </a:spcBef>
              <a:spcAft>
                <a:spcPts val="0"/>
              </a:spcAft>
              <a:buSzPts val="1200"/>
              <a:buFont typeface="Libre Franklin Thin"/>
              <a:buNone/>
              <a:defRPr sz="1200" b="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9" name="Google Shape;2912;p355">
            <a:extLst>
              <a:ext uri="{FF2B5EF4-FFF2-40B4-BE49-F238E27FC236}">
                <a16:creationId xmlns:a16="http://schemas.microsoft.com/office/drawing/2014/main" id="{82AED41A-6F46-4DF0-BC1E-0BE9F9D2EC09}"/>
              </a:ext>
            </a:extLst>
          </p:cNvPr>
          <p:cNvSpPr txBox="1">
            <a:spLocks noGrp="1"/>
          </p:cNvSpPr>
          <p:nvPr>
            <p:ph type="body" idx="14"/>
          </p:nvPr>
        </p:nvSpPr>
        <p:spPr>
          <a:xfrm>
            <a:off x="3047987" y="4049438"/>
            <a:ext cx="3048000" cy="594000"/>
          </a:xfrm>
          <a:prstGeom prst="rect">
            <a:avLst/>
          </a:prstGeom>
          <a:solidFill>
            <a:schemeClr val="tx2"/>
          </a:solidFill>
          <a:ln w="6350">
            <a:solidFill>
              <a:schemeClr val="bg1"/>
            </a:solidFill>
          </a:ln>
        </p:spPr>
        <p:txBody>
          <a:bodyPr spcFirstLastPara="1" wrap="square" lIns="0" tIns="108000" rIns="0" bIns="0" anchor="t" anchorCtr="0">
            <a:noAutofit/>
          </a:bodyPr>
          <a:lstStyle>
            <a:lvl1pPr marL="0" lvl="0" indent="0" algn="ctr">
              <a:lnSpc>
                <a:spcPct val="100000"/>
              </a:lnSpc>
              <a:spcBef>
                <a:spcPts val="200"/>
              </a:spcBef>
              <a:spcAft>
                <a:spcPts val="0"/>
              </a:spcAft>
              <a:buSzPts val="1200"/>
              <a:buFont typeface="Libre Franklin Thin"/>
              <a:buNone/>
              <a:defRPr sz="1200" b="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0" name="Google Shape;2913;p355">
            <a:extLst>
              <a:ext uri="{FF2B5EF4-FFF2-40B4-BE49-F238E27FC236}">
                <a16:creationId xmlns:a16="http://schemas.microsoft.com/office/drawing/2014/main" id="{FE289AED-4BBA-4E60-A525-5FA34435C282}"/>
              </a:ext>
            </a:extLst>
          </p:cNvPr>
          <p:cNvSpPr txBox="1">
            <a:spLocks noGrp="1"/>
          </p:cNvSpPr>
          <p:nvPr>
            <p:ph type="body" idx="15"/>
          </p:nvPr>
        </p:nvSpPr>
        <p:spPr>
          <a:xfrm>
            <a:off x="6095976" y="4049438"/>
            <a:ext cx="3047987" cy="594000"/>
          </a:xfrm>
          <a:prstGeom prst="rect">
            <a:avLst/>
          </a:prstGeom>
          <a:solidFill>
            <a:schemeClr val="tx2"/>
          </a:solidFill>
          <a:ln w="6350">
            <a:solidFill>
              <a:schemeClr val="bg1"/>
            </a:solidFill>
          </a:ln>
        </p:spPr>
        <p:txBody>
          <a:bodyPr spcFirstLastPara="1" wrap="square" lIns="0" tIns="108000" rIns="0" bIns="0" anchor="t" anchorCtr="0">
            <a:noAutofit/>
          </a:bodyPr>
          <a:lstStyle>
            <a:lvl1pPr marL="0" lvl="0" indent="0" algn="ctr">
              <a:lnSpc>
                <a:spcPct val="100000"/>
              </a:lnSpc>
              <a:spcBef>
                <a:spcPts val="200"/>
              </a:spcBef>
              <a:spcAft>
                <a:spcPts val="0"/>
              </a:spcAft>
              <a:buSzPts val="1200"/>
              <a:buFont typeface="Libre Franklin Thin"/>
              <a:buNone/>
              <a:defRPr sz="1200" b="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7" name="Google Shape;2905;p355">
            <a:extLst>
              <a:ext uri="{FF2B5EF4-FFF2-40B4-BE49-F238E27FC236}">
                <a16:creationId xmlns:a16="http://schemas.microsoft.com/office/drawing/2014/main" id="{FB0C0D4B-4292-F344-84F9-5EC5C0D2A07C}"/>
              </a:ext>
            </a:extLst>
          </p:cNvPr>
          <p:cNvSpPr txBox="1">
            <a:spLocks noGrp="1"/>
          </p:cNvSpPr>
          <p:nvPr>
            <p:ph type="body" idx="16"/>
          </p:nvPr>
        </p:nvSpPr>
        <p:spPr>
          <a:xfrm>
            <a:off x="3063239" y="2764154"/>
            <a:ext cx="3048000" cy="1979940"/>
          </a:xfrm>
          <a:prstGeom prst="rect">
            <a:avLst/>
          </a:prstGeom>
          <a:noFill/>
          <a:ln>
            <a:solidFill>
              <a:schemeClr val="bg1"/>
            </a:solidFill>
          </a:ln>
        </p:spPr>
        <p:txBody>
          <a:bodyPr spcFirstLastPara="1" wrap="square" lIns="0" tIns="108000" rIns="0" bIns="0" anchor="t"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6" name="Slide Number Placeholder 2">
            <a:extLst>
              <a:ext uri="{FF2B5EF4-FFF2-40B4-BE49-F238E27FC236}">
                <a16:creationId xmlns:a16="http://schemas.microsoft.com/office/drawing/2014/main" id="{43C55C70-AC70-8A44-81F4-B9E9D5F9AB1C}"/>
              </a:ext>
            </a:extLst>
          </p:cNvPr>
          <p:cNvSpPr>
            <a:spLocks noGrp="1"/>
          </p:cNvSpPr>
          <p:nvPr>
            <p:ph type="sldNum" sz="quarter" idx="17"/>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7" name="Date Placeholder 3">
            <a:extLst>
              <a:ext uri="{FF2B5EF4-FFF2-40B4-BE49-F238E27FC236}">
                <a16:creationId xmlns:a16="http://schemas.microsoft.com/office/drawing/2014/main" id="{C04D16F6-B7DE-E84A-B7E1-85E99F742C01}"/>
              </a:ext>
            </a:extLst>
          </p:cNvPr>
          <p:cNvSpPr>
            <a:spLocks noGrp="1"/>
          </p:cNvSpPr>
          <p:nvPr>
            <p:ph type="dt" sz="half" idx="18"/>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22" name="Footer Placeholder 4">
            <a:extLst>
              <a:ext uri="{FF2B5EF4-FFF2-40B4-BE49-F238E27FC236}">
                <a16:creationId xmlns:a16="http://schemas.microsoft.com/office/drawing/2014/main" id="{90530B35-94CD-E947-A739-740F0345A1D8}"/>
              </a:ext>
            </a:extLst>
          </p:cNvPr>
          <p:cNvSpPr>
            <a:spLocks noGrp="1"/>
          </p:cNvSpPr>
          <p:nvPr>
            <p:ph type="ftr" sz="quarter" idx="19"/>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2250807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5" y="-5821"/>
            <a:ext cx="4281515" cy="3289111"/>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227382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AB5B-6B49-4365-B625-9F5F732B81D8}"/>
              </a:ext>
            </a:extLst>
          </p:cNvPr>
          <p:cNvSpPr>
            <a:spLocks noGrp="1"/>
          </p:cNvSpPr>
          <p:nvPr>
            <p:ph type="title"/>
          </p:nvPr>
        </p:nvSpPr>
        <p:spPr/>
        <p:txBody>
          <a:bodyPr/>
          <a:lstStyle/>
          <a:p>
            <a:r>
              <a:rPr lang="en-GB"/>
              <a:t>Click to edit Master title style</a:t>
            </a:r>
            <a:endParaRPr lang="en-GB" dirty="0"/>
          </a:p>
        </p:txBody>
      </p:sp>
      <p:sp>
        <p:nvSpPr>
          <p:cNvPr id="9" name="Google Shape;2902;p355">
            <a:extLst>
              <a:ext uri="{FF2B5EF4-FFF2-40B4-BE49-F238E27FC236}">
                <a16:creationId xmlns:a16="http://schemas.microsoft.com/office/drawing/2014/main" id="{094F8321-9DA5-492F-B7A5-2AB2B902A10F}"/>
              </a:ext>
            </a:extLst>
          </p:cNvPr>
          <p:cNvSpPr>
            <a:spLocks noGrp="1"/>
          </p:cNvSpPr>
          <p:nvPr>
            <p:ph type="pic" idx="2"/>
          </p:nvPr>
        </p:nvSpPr>
        <p:spPr>
          <a:xfrm>
            <a:off x="-1" y="879476"/>
            <a:ext cx="3048000" cy="18717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0" name="Google Shape;2903;p355">
            <a:extLst>
              <a:ext uri="{FF2B5EF4-FFF2-40B4-BE49-F238E27FC236}">
                <a16:creationId xmlns:a16="http://schemas.microsoft.com/office/drawing/2014/main" id="{BFE17561-CD82-421C-97BB-842179912AED}"/>
              </a:ext>
            </a:extLst>
          </p:cNvPr>
          <p:cNvSpPr>
            <a:spLocks noGrp="1"/>
          </p:cNvSpPr>
          <p:nvPr>
            <p:ph type="pic" idx="3"/>
          </p:nvPr>
        </p:nvSpPr>
        <p:spPr>
          <a:xfrm>
            <a:off x="3048001" y="879475"/>
            <a:ext cx="3048000" cy="18717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1" name="Google Shape;2904;p355">
            <a:extLst>
              <a:ext uri="{FF2B5EF4-FFF2-40B4-BE49-F238E27FC236}">
                <a16:creationId xmlns:a16="http://schemas.microsoft.com/office/drawing/2014/main" id="{594FB713-C9D8-4BB1-A25E-93D7925DE26E}"/>
              </a:ext>
            </a:extLst>
          </p:cNvPr>
          <p:cNvSpPr>
            <a:spLocks noGrp="1"/>
          </p:cNvSpPr>
          <p:nvPr>
            <p:ph type="pic" idx="4"/>
          </p:nvPr>
        </p:nvSpPr>
        <p:spPr>
          <a:xfrm>
            <a:off x="6096004" y="879475"/>
            <a:ext cx="3048000" cy="18717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23" name="Google Shape;2968;p358">
            <a:extLst>
              <a:ext uri="{FF2B5EF4-FFF2-40B4-BE49-F238E27FC236}">
                <a16:creationId xmlns:a16="http://schemas.microsoft.com/office/drawing/2014/main" id="{96170B39-B513-4FD3-9E16-277DDBF1DBCB}"/>
              </a:ext>
            </a:extLst>
          </p:cNvPr>
          <p:cNvSpPr txBox="1">
            <a:spLocks noGrp="1"/>
          </p:cNvSpPr>
          <p:nvPr>
            <p:ph type="body" idx="1"/>
          </p:nvPr>
        </p:nvSpPr>
        <p:spPr>
          <a:xfrm>
            <a:off x="-1" y="2764153"/>
            <a:ext cx="3048000" cy="457200"/>
          </a:xfrm>
          <a:prstGeom prst="rect">
            <a:avLst/>
          </a:prstGeom>
          <a:solidFill>
            <a:schemeClr val="tx2"/>
          </a:solidFill>
          <a:ln>
            <a:noFill/>
          </a:ln>
        </p:spPr>
        <p:txBody>
          <a:bodyPr spcFirstLastPara="1" wrap="square" lIns="0" tIns="0" rIns="0" bIns="0" anchor="ctr" anchorCtr="0">
            <a:noAutofit/>
          </a:bodyPr>
          <a:lstStyle>
            <a:lvl1pPr marL="456010" lvl="0" indent="-456010" algn="ctr">
              <a:lnSpc>
                <a:spcPct val="100000"/>
              </a:lnSpc>
              <a:spcBef>
                <a:spcPts val="300"/>
              </a:spcBef>
              <a:spcAft>
                <a:spcPts val="0"/>
              </a:spcAft>
              <a:buSzPts val="1400"/>
              <a:buFont typeface="Libre Franklin Thin"/>
              <a:buNone/>
              <a:tabLst/>
              <a:defRPr sz="140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4" name="Google Shape;2969;p358">
            <a:extLst>
              <a:ext uri="{FF2B5EF4-FFF2-40B4-BE49-F238E27FC236}">
                <a16:creationId xmlns:a16="http://schemas.microsoft.com/office/drawing/2014/main" id="{7B6435D9-56B0-43B2-94E3-AD42DBC7F3D9}"/>
              </a:ext>
            </a:extLst>
          </p:cNvPr>
          <p:cNvSpPr txBox="1">
            <a:spLocks noGrp="1"/>
          </p:cNvSpPr>
          <p:nvPr>
            <p:ph type="body" idx="5"/>
          </p:nvPr>
        </p:nvSpPr>
        <p:spPr>
          <a:xfrm>
            <a:off x="3048004" y="2764153"/>
            <a:ext cx="3048000" cy="4554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300"/>
              </a:spcBef>
              <a:spcAft>
                <a:spcPts val="0"/>
              </a:spcAft>
              <a:buSzPts val="1400"/>
              <a:buFont typeface="Libre Franklin Thin"/>
              <a:buNone/>
              <a:defRPr sz="140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5" name="Google Shape;2970;p358">
            <a:extLst>
              <a:ext uri="{FF2B5EF4-FFF2-40B4-BE49-F238E27FC236}">
                <a16:creationId xmlns:a16="http://schemas.microsoft.com/office/drawing/2014/main" id="{4E55C343-051B-4187-8A86-36167BFD50D2}"/>
              </a:ext>
            </a:extLst>
          </p:cNvPr>
          <p:cNvSpPr txBox="1">
            <a:spLocks noGrp="1"/>
          </p:cNvSpPr>
          <p:nvPr>
            <p:ph type="body" idx="6"/>
          </p:nvPr>
        </p:nvSpPr>
        <p:spPr>
          <a:xfrm>
            <a:off x="-1" y="3219449"/>
            <a:ext cx="3048000" cy="1440000"/>
          </a:xfrm>
          <a:prstGeom prst="rect">
            <a:avLst/>
          </a:prstGeom>
          <a:solidFill>
            <a:srgbClr val="BFBFBF"/>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6" name="Google Shape;2971;p358">
            <a:extLst>
              <a:ext uri="{FF2B5EF4-FFF2-40B4-BE49-F238E27FC236}">
                <a16:creationId xmlns:a16="http://schemas.microsoft.com/office/drawing/2014/main" id="{F974EEA3-FF5A-4A92-A8B1-61AA40F9202C}"/>
              </a:ext>
            </a:extLst>
          </p:cNvPr>
          <p:cNvSpPr txBox="1">
            <a:spLocks noGrp="1"/>
          </p:cNvSpPr>
          <p:nvPr>
            <p:ph type="body" idx="7"/>
          </p:nvPr>
        </p:nvSpPr>
        <p:spPr>
          <a:xfrm>
            <a:off x="6095993" y="2764153"/>
            <a:ext cx="3048000" cy="455400"/>
          </a:xfrm>
          <a:prstGeom prst="rect">
            <a:avLst/>
          </a:prstGeom>
          <a:solidFill>
            <a:schemeClr val="tx2"/>
          </a:solidFill>
          <a:ln>
            <a:noFill/>
          </a:ln>
        </p:spPr>
        <p:txBody>
          <a:bodyPr spcFirstLastPara="1" wrap="square" lIns="0" tIns="0" rIns="0" bIns="0" anchor="ctr" anchorCtr="0">
            <a:noAutofit/>
          </a:bodyPr>
          <a:lstStyle>
            <a:lvl1pPr marL="0" lvl="0" indent="0" algn="ctr">
              <a:lnSpc>
                <a:spcPct val="100000"/>
              </a:lnSpc>
              <a:spcBef>
                <a:spcPts val="300"/>
              </a:spcBef>
              <a:spcAft>
                <a:spcPts val="0"/>
              </a:spcAft>
              <a:buSzPts val="1400"/>
              <a:buFont typeface="Libre Franklin Thin"/>
              <a:buNone/>
              <a:defRPr sz="140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7" name="Google Shape;2972;p358">
            <a:extLst>
              <a:ext uri="{FF2B5EF4-FFF2-40B4-BE49-F238E27FC236}">
                <a16:creationId xmlns:a16="http://schemas.microsoft.com/office/drawing/2014/main" id="{C29849DA-DE14-40FC-85B8-AB35C837E965}"/>
              </a:ext>
            </a:extLst>
          </p:cNvPr>
          <p:cNvSpPr txBox="1">
            <a:spLocks noGrp="1"/>
          </p:cNvSpPr>
          <p:nvPr>
            <p:ph type="body" idx="8"/>
          </p:nvPr>
        </p:nvSpPr>
        <p:spPr>
          <a:xfrm>
            <a:off x="6095993" y="3219449"/>
            <a:ext cx="3048000" cy="1440000"/>
          </a:xfrm>
          <a:prstGeom prst="rect">
            <a:avLst/>
          </a:prstGeom>
          <a:solidFill>
            <a:srgbClr val="BFBFBF"/>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8" name="Google Shape;2973;p358">
            <a:extLst>
              <a:ext uri="{FF2B5EF4-FFF2-40B4-BE49-F238E27FC236}">
                <a16:creationId xmlns:a16="http://schemas.microsoft.com/office/drawing/2014/main" id="{123AE6F7-E2DB-4F09-BB7F-CCD8118E8F86}"/>
              </a:ext>
            </a:extLst>
          </p:cNvPr>
          <p:cNvSpPr txBox="1">
            <a:spLocks noGrp="1"/>
          </p:cNvSpPr>
          <p:nvPr>
            <p:ph type="body" idx="9"/>
          </p:nvPr>
        </p:nvSpPr>
        <p:spPr>
          <a:xfrm>
            <a:off x="3048004" y="3219449"/>
            <a:ext cx="3048000" cy="1440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5" name="Slide Number Placeholder 2">
            <a:extLst>
              <a:ext uri="{FF2B5EF4-FFF2-40B4-BE49-F238E27FC236}">
                <a16:creationId xmlns:a16="http://schemas.microsoft.com/office/drawing/2014/main" id="{849D634C-6409-6141-8E62-EA999D3B33E8}"/>
              </a:ext>
            </a:extLst>
          </p:cNvPr>
          <p:cNvSpPr>
            <a:spLocks noGrp="1"/>
          </p:cNvSpPr>
          <p:nvPr>
            <p:ph type="sldNum" sz="quarter" idx="10"/>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6" name="Date Placeholder 3">
            <a:extLst>
              <a:ext uri="{FF2B5EF4-FFF2-40B4-BE49-F238E27FC236}">
                <a16:creationId xmlns:a16="http://schemas.microsoft.com/office/drawing/2014/main" id="{FE46F0FC-A8B1-D74D-8B93-71CECD4D95A8}"/>
              </a:ext>
            </a:extLst>
          </p:cNvPr>
          <p:cNvSpPr>
            <a:spLocks noGrp="1"/>
          </p:cNvSpPr>
          <p:nvPr>
            <p:ph type="dt" sz="half" idx="11"/>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7" name="Footer Placeholder 4">
            <a:extLst>
              <a:ext uri="{FF2B5EF4-FFF2-40B4-BE49-F238E27FC236}">
                <a16:creationId xmlns:a16="http://schemas.microsoft.com/office/drawing/2014/main" id="{39BFBA9D-9250-844A-A4EF-5A108409A2EF}"/>
              </a:ext>
            </a:extLst>
          </p:cNvPr>
          <p:cNvSpPr>
            <a:spLocks noGrp="1"/>
          </p:cNvSpPr>
          <p:nvPr>
            <p:ph type="ftr" sz="quarter" idx="12"/>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2834389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7">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4FCD0D9F-48E0-4FA9-94A6-9CF7442AE849}"/>
              </a:ext>
            </a:extLst>
          </p:cNvPr>
          <p:cNvSpPr>
            <a:spLocks noGrp="1"/>
          </p:cNvSpPr>
          <p:nvPr>
            <p:ph type="body" sz="quarter" idx="14"/>
          </p:nvPr>
        </p:nvSpPr>
        <p:spPr>
          <a:xfrm>
            <a:off x="5976156" y="1356109"/>
            <a:ext cx="3167844" cy="2322922"/>
          </a:xfrm>
          <a:solidFill>
            <a:schemeClr val="bg2">
              <a:lumMod val="20000"/>
              <a:lumOff val="80000"/>
            </a:schemeClr>
          </a:solidFill>
        </p:spPr>
        <p:txBody>
          <a:bodyPr lIns="216000"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 name="Title 1">
            <a:extLst>
              <a:ext uri="{FF2B5EF4-FFF2-40B4-BE49-F238E27FC236}">
                <a16:creationId xmlns:a16="http://schemas.microsoft.com/office/drawing/2014/main" id="{D5CCE28C-6D2A-40AB-81C7-46097FF96E2E}"/>
              </a:ext>
            </a:extLst>
          </p:cNvPr>
          <p:cNvSpPr>
            <a:spLocks noGrp="1"/>
          </p:cNvSpPr>
          <p:nvPr>
            <p:ph type="title"/>
          </p:nvPr>
        </p:nvSpPr>
        <p:spPr/>
        <p:txBody>
          <a:bodyPr/>
          <a:lstStyle/>
          <a:p>
            <a:r>
              <a:rPr lang="en-GB"/>
              <a:t>Click to edit Master title style</a:t>
            </a:r>
            <a:endParaRPr lang="en-GB" dirty="0"/>
          </a:p>
        </p:txBody>
      </p:sp>
      <p:sp>
        <p:nvSpPr>
          <p:cNvPr id="7" name="Google Shape;2980;p359">
            <a:extLst>
              <a:ext uri="{FF2B5EF4-FFF2-40B4-BE49-F238E27FC236}">
                <a16:creationId xmlns:a16="http://schemas.microsoft.com/office/drawing/2014/main" id="{503AD95B-B765-41B2-9688-3C1390A4ED83}"/>
              </a:ext>
            </a:extLst>
          </p:cNvPr>
          <p:cNvSpPr txBox="1">
            <a:spLocks noGrp="1"/>
          </p:cNvSpPr>
          <p:nvPr>
            <p:ph type="body" idx="2"/>
          </p:nvPr>
        </p:nvSpPr>
        <p:spPr>
          <a:xfrm>
            <a:off x="1" y="3687365"/>
            <a:ext cx="5976900" cy="9408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9" name="Google Shape;2982;p359">
            <a:extLst>
              <a:ext uri="{FF2B5EF4-FFF2-40B4-BE49-F238E27FC236}">
                <a16:creationId xmlns:a16="http://schemas.microsoft.com/office/drawing/2014/main" id="{8C538485-28D6-447F-9D5C-1C09F06AB3F4}"/>
              </a:ext>
            </a:extLst>
          </p:cNvPr>
          <p:cNvSpPr txBox="1">
            <a:spLocks noGrp="1"/>
          </p:cNvSpPr>
          <p:nvPr>
            <p:ph type="body" idx="4"/>
          </p:nvPr>
        </p:nvSpPr>
        <p:spPr>
          <a:xfrm>
            <a:off x="5976902" y="3687366"/>
            <a:ext cx="3167100" cy="940800"/>
          </a:xfrm>
          <a:prstGeom prst="rect">
            <a:avLst/>
          </a:prstGeom>
          <a:solidFill>
            <a:schemeClr val="tx2"/>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2" name="Text Placeholder 11">
            <a:extLst>
              <a:ext uri="{FF2B5EF4-FFF2-40B4-BE49-F238E27FC236}">
                <a16:creationId xmlns:a16="http://schemas.microsoft.com/office/drawing/2014/main" id="{4AE4002B-805F-4FE3-8E06-CF1F1619BFF8}"/>
              </a:ext>
            </a:extLst>
          </p:cNvPr>
          <p:cNvSpPr>
            <a:spLocks noGrp="1"/>
          </p:cNvSpPr>
          <p:nvPr>
            <p:ph type="body" sz="quarter" idx="13"/>
          </p:nvPr>
        </p:nvSpPr>
        <p:spPr>
          <a:xfrm>
            <a:off x="0" y="1338146"/>
            <a:ext cx="5962650" cy="2340885"/>
          </a:xfrm>
        </p:spPr>
        <p:txBody>
          <a:bodyPr lIns="216000"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Google Shape;2979;p359">
            <a:extLst>
              <a:ext uri="{FF2B5EF4-FFF2-40B4-BE49-F238E27FC236}">
                <a16:creationId xmlns:a16="http://schemas.microsoft.com/office/drawing/2014/main" id="{387F77B9-C79C-442E-8F6D-3328FFFB5731}"/>
              </a:ext>
            </a:extLst>
          </p:cNvPr>
          <p:cNvSpPr txBox="1">
            <a:spLocks noGrp="1"/>
          </p:cNvSpPr>
          <p:nvPr>
            <p:ph type="body" idx="1"/>
          </p:nvPr>
        </p:nvSpPr>
        <p:spPr>
          <a:xfrm>
            <a:off x="-1" y="879475"/>
            <a:ext cx="9144000" cy="468300"/>
          </a:xfrm>
          <a:prstGeom prst="rect">
            <a:avLst/>
          </a:prstGeom>
          <a:solidFill>
            <a:schemeClr val="accent1"/>
          </a:solidFill>
          <a:ln>
            <a:noFill/>
          </a:ln>
        </p:spPr>
        <p:txBody>
          <a:bodyPr spcFirstLastPara="1" wrap="square" lIns="144000" tIns="0" rIns="54000" bIns="0" anchor="ctr" anchorCtr="0">
            <a:noAutofit/>
          </a:bodyPr>
          <a:lstStyle>
            <a:lvl1pPr marL="457189" lvl="0" indent="-228594" algn="l">
              <a:lnSpc>
                <a:spcPct val="100000"/>
              </a:lnSpc>
              <a:spcBef>
                <a:spcPts val="300"/>
              </a:spcBef>
              <a:spcAft>
                <a:spcPts val="0"/>
              </a:spcAft>
              <a:buSzPts val="1400"/>
              <a:buFont typeface="Libre Franklin Thin"/>
              <a:buNone/>
              <a:defRPr sz="140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1" name="Slide Number Placeholder 2">
            <a:extLst>
              <a:ext uri="{FF2B5EF4-FFF2-40B4-BE49-F238E27FC236}">
                <a16:creationId xmlns:a16="http://schemas.microsoft.com/office/drawing/2014/main" id="{5EDCE325-B829-5443-86A8-F3371FE5075E}"/>
              </a:ext>
            </a:extLst>
          </p:cNvPr>
          <p:cNvSpPr>
            <a:spLocks noGrp="1"/>
          </p:cNvSpPr>
          <p:nvPr>
            <p:ph type="sldNum" sz="quarter" idx="15"/>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4" name="Date Placeholder 3">
            <a:extLst>
              <a:ext uri="{FF2B5EF4-FFF2-40B4-BE49-F238E27FC236}">
                <a16:creationId xmlns:a16="http://schemas.microsoft.com/office/drawing/2014/main" id="{0C245AD8-312D-7543-B9B3-3EBD205762B0}"/>
              </a:ext>
            </a:extLst>
          </p:cNvPr>
          <p:cNvSpPr>
            <a:spLocks noGrp="1"/>
          </p:cNvSpPr>
          <p:nvPr>
            <p:ph type="dt" sz="half" idx="16"/>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5" name="Footer Placeholder 4">
            <a:extLst>
              <a:ext uri="{FF2B5EF4-FFF2-40B4-BE49-F238E27FC236}">
                <a16:creationId xmlns:a16="http://schemas.microsoft.com/office/drawing/2014/main" id="{08E88362-9190-414B-B5E1-171CD9B6ED12}"/>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27027335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AB5B-6B49-4365-B625-9F5F732B81D8}"/>
              </a:ext>
            </a:extLst>
          </p:cNvPr>
          <p:cNvSpPr>
            <a:spLocks noGrp="1"/>
          </p:cNvSpPr>
          <p:nvPr>
            <p:ph type="title"/>
          </p:nvPr>
        </p:nvSpPr>
        <p:spPr/>
        <p:txBody>
          <a:bodyPr/>
          <a:lstStyle/>
          <a:p>
            <a:r>
              <a:rPr lang="en-GB"/>
              <a:t>Click to edit Master title style</a:t>
            </a:r>
            <a:endParaRPr lang="en-GB" dirty="0"/>
          </a:p>
        </p:txBody>
      </p:sp>
      <p:cxnSp>
        <p:nvCxnSpPr>
          <p:cNvPr id="7" name="Straight Connector 6">
            <a:extLst>
              <a:ext uri="{FF2B5EF4-FFF2-40B4-BE49-F238E27FC236}">
                <a16:creationId xmlns:a16="http://schemas.microsoft.com/office/drawing/2014/main" id="{70ADDD83-E390-9542-82A6-57E292A4EA97}"/>
              </a:ext>
            </a:extLst>
          </p:cNvPr>
          <p:cNvCxnSpPr>
            <a:cxnSpLocks/>
          </p:cNvCxnSpPr>
          <p:nvPr userDrawn="1"/>
        </p:nvCxnSpPr>
        <p:spPr>
          <a:xfrm>
            <a:off x="-1" y="868209"/>
            <a:ext cx="9144001" cy="0"/>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Google Shape;2990;p360">
            <a:extLst>
              <a:ext uri="{FF2B5EF4-FFF2-40B4-BE49-F238E27FC236}">
                <a16:creationId xmlns:a16="http://schemas.microsoft.com/office/drawing/2014/main" id="{19C0A7F1-A404-4E59-AA6D-7ACA06903A46}"/>
              </a:ext>
            </a:extLst>
          </p:cNvPr>
          <p:cNvSpPr txBox="1">
            <a:spLocks noGrp="1"/>
          </p:cNvSpPr>
          <p:nvPr>
            <p:ph type="body" idx="13"/>
          </p:nvPr>
        </p:nvSpPr>
        <p:spPr>
          <a:xfrm>
            <a:off x="0" y="4156473"/>
            <a:ext cx="9144000" cy="471600"/>
          </a:xfrm>
          <a:prstGeom prst="rect">
            <a:avLst/>
          </a:prstGeom>
          <a:solidFill>
            <a:schemeClr val="accent1"/>
          </a:solidFill>
          <a:ln>
            <a:noFill/>
          </a:ln>
        </p:spPr>
        <p:txBody>
          <a:bodyPr spcFirstLastPara="1" wrap="square" lIns="0" tIns="0" rIns="0" bIns="0" anchor="ctr" anchorCtr="0">
            <a:noAutofit/>
          </a:bodyPr>
          <a:lstStyle>
            <a:lvl1pPr marL="457189" lvl="0" indent="-228594" algn="ctr">
              <a:lnSpc>
                <a:spcPct val="100000"/>
              </a:lnSpc>
              <a:spcBef>
                <a:spcPts val="300"/>
              </a:spcBef>
              <a:spcAft>
                <a:spcPts val="0"/>
              </a:spcAft>
              <a:buSzPts val="1400"/>
              <a:buFont typeface="Libre Franklin Thin"/>
              <a:buNone/>
              <a:defRPr sz="140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3" name="Google Shape;2902;p355">
            <a:extLst>
              <a:ext uri="{FF2B5EF4-FFF2-40B4-BE49-F238E27FC236}">
                <a16:creationId xmlns:a16="http://schemas.microsoft.com/office/drawing/2014/main" id="{307171EF-44E7-4E46-812C-AE33DA2B0B3C}"/>
              </a:ext>
            </a:extLst>
          </p:cNvPr>
          <p:cNvSpPr>
            <a:spLocks noGrp="1"/>
          </p:cNvSpPr>
          <p:nvPr>
            <p:ph type="pic" idx="2"/>
          </p:nvPr>
        </p:nvSpPr>
        <p:spPr>
          <a:xfrm>
            <a:off x="-1" y="876301"/>
            <a:ext cx="3048000" cy="3281044"/>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6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4" name="Google Shape;2904;p355">
            <a:extLst>
              <a:ext uri="{FF2B5EF4-FFF2-40B4-BE49-F238E27FC236}">
                <a16:creationId xmlns:a16="http://schemas.microsoft.com/office/drawing/2014/main" id="{07096178-0BCA-2547-883D-F02F522A14A2}"/>
              </a:ext>
            </a:extLst>
          </p:cNvPr>
          <p:cNvSpPr>
            <a:spLocks noGrp="1"/>
          </p:cNvSpPr>
          <p:nvPr>
            <p:ph type="pic" idx="4"/>
          </p:nvPr>
        </p:nvSpPr>
        <p:spPr>
          <a:xfrm>
            <a:off x="6096004" y="876301"/>
            <a:ext cx="3048000" cy="3281045"/>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6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6" name="Google Shape;2973;p358">
            <a:extLst>
              <a:ext uri="{FF2B5EF4-FFF2-40B4-BE49-F238E27FC236}">
                <a16:creationId xmlns:a16="http://schemas.microsoft.com/office/drawing/2014/main" id="{E43DF872-518B-4B46-A9F1-4155AFD765FE}"/>
              </a:ext>
            </a:extLst>
          </p:cNvPr>
          <p:cNvSpPr txBox="1">
            <a:spLocks noGrp="1"/>
          </p:cNvSpPr>
          <p:nvPr>
            <p:ph type="body" idx="9"/>
          </p:nvPr>
        </p:nvSpPr>
        <p:spPr>
          <a:xfrm>
            <a:off x="3048004" y="876301"/>
            <a:ext cx="3048000" cy="3286125"/>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6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1" name="Slide Number Placeholder 2">
            <a:extLst>
              <a:ext uri="{FF2B5EF4-FFF2-40B4-BE49-F238E27FC236}">
                <a16:creationId xmlns:a16="http://schemas.microsoft.com/office/drawing/2014/main" id="{D391A2B7-5ADB-6C4D-A02A-FE47F1CD030B}"/>
              </a:ext>
            </a:extLst>
          </p:cNvPr>
          <p:cNvSpPr>
            <a:spLocks noGrp="1"/>
          </p:cNvSpPr>
          <p:nvPr>
            <p:ph type="sldNum" sz="quarter" idx="1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2" name="Date Placeholder 3">
            <a:extLst>
              <a:ext uri="{FF2B5EF4-FFF2-40B4-BE49-F238E27FC236}">
                <a16:creationId xmlns:a16="http://schemas.microsoft.com/office/drawing/2014/main" id="{573F42DF-2EEB-B949-B892-85143DCDF8BC}"/>
              </a:ext>
            </a:extLst>
          </p:cNvPr>
          <p:cNvSpPr>
            <a:spLocks noGrp="1"/>
          </p:cNvSpPr>
          <p:nvPr>
            <p:ph type="dt" sz="half" idx="15"/>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7" name="Footer Placeholder 4">
            <a:extLst>
              <a:ext uri="{FF2B5EF4-FFF2-40B4-BE49-F238E27FC236}">
                <a16:creationId xmlns:a16="http://schemas.microsoft.com/office/drawing/2014/main" id="{3B6442BC-BC7D-F34C-B583-BB0F43667E45}"/>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39148645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18DC-6ADE-43A3-8EE3-A9FEC8EB00AE}"/>
              </a:ext>
            </a:extLst>
          </p:cNvPr>
          <p:cNvSpPr>
            <a:spLocks noGrp="1"/>
          </p:cNvSpPr>
          <p:nvPr>
            <p:ph type="title"/>
          </p:nvPr>
        </p:nvSpPr>
        <p:spPr/>
        <p:txBody>
          <a:bodyPr/>
          <a:lstStyle/>
          <a:p>
            <a:r>
              <a:rPr lang="en-GB"/>
              <a:t>Click to edit Master title style</a:t>
            </a:r>
            <a:endParaRPr lang="en-GB" dirty="0"/>
          </a:p>
        </p:txBody>
      </p:sp>
      <p:sp>
        <p:nvSpPr>
          <p:cNvPr id="6" name="Google Shape;2999;p361">
            <a:extLst>
              <a:ext uri="{FF2B5EF4-FFF2-40B4-BE49-F238E27FC236}">
                <a16:creationId xmlns:a16="http://schemas.microsoft.com/office/drawing/2014/main" id="{0545F60C-9CFD-4BD4-9E20-506C50A3C1D5}"/>
              </a:ext>
            </a:extLst>
          </p:cNvPr>
          <p:cNvSpPr>
            <a:spLocks noGrp="1"/>
          </p:cNvSpPr>
          <p:nvPr>
            <p:ph type="pic" idx="2"/>
          </p:nvPr>
        </p:nvSpPr>
        <p:spPr>
          <a:xfrm>
            <a:off x="6096004" y="879475"/>
            <a:ext cx="3048000" cy="18720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7" name="Google Shape;3001;p361">
            <a:extLst>
              <a:ext uri="{FF2B5EF4-FFF2-40B4-BE49-F238E27FC236}">
                <a16:creationId xmlns:a16="http://schemas.microsoft.com/office/drawing/2014/main" id="{FB1CED18-825F-450F-8CDC-026C922E1818}"/>
              </a:ext>
            </a:extLst>
          </p:cNvPr>
          <p:cNvSpPr>
            <a:spLocks noGrp="1"/>
          </p:cNvSpPr>
          <p:nvPr>
            <p:ph type="pic" idx="4"/>
          </p:nvPr>
        </p:nvSpPr>
        <p:spPr>
          <a:xfrm>
            <a:off x="6096004" y="2756056"/>
            <a:ext cx="3048000" cy="18720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8" name="Google Shape;3002;p361">
            <a:extLst>
              <a:ext uri="{FF2B5EF4-FFF2-40B4-BE49-F238E27FC236}">
                <a16:creationId xmlns:a16="http://schemas.microsoft.com/office/drawing/2014/main" id="{0CF8E754-BB4C-4862-B2E2-0685C543C84E}"/>
              </a:ext>
            </a:extLst>
          </p:cNvPr>
          <p:cNvSpPr>
            <a:spLocks noGrp="1"/>
          </p:cNvSpPr>
          <p:nvPr>
            <p:ph type="pic" idx="5"/>
          </p:nvPr>
        </p:nvSpPr>
        <p:spPr>
          <a:xfrm>
            <a:off x="3048008" y="879475"/>
            <a:ext cx="3048000" cy="18720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9" name="Google Shape;3003;p361">
            <a:extLst>
              <a:ext uri="{FF2B5EF4-FFF2-40B4-BE49-F238E27FC236}">
                <a16:creationId xmlns:a16="http://schemas.microsoft.com/office/drawing/2014/main" id="{A9A70061-824E-4044-8D26-E5D6519438C5}"/>
              </a:ext>
            </a:extLst>
          </p:cNvPr>
          <p:cNvSpPr>
            <a:spLocks noGrp="1"/>
          </p:cNvSpPr>
          <p:nvPr>
            <p:ph type="pic" idx="6"/>
          </p:nvPr>
        </p:nvSpPr>
        <p:spPr>
          <a:xfrm>
            <a:off x="3048008" y="2756056"/>
            <a:ext cx="3048000" cy="18720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0" name="Google Shape;2998;p361">
            <a:extLst>
              <a:ext uri="{FF2B5EF4-FFF2-40B4-BE49-F238E27FC236}">
                <a16:creationId xmlns:a16="http://schemas.microsoft.com/office/drawing/2014/main" id="{107F0B66-70B4-4FAF-8A1D-432987C8AC25}"/>
              </a:ext>
            </a:extLst>
          </p:cNvPr>
          <p:cNvSpPr txBox="1">
            <a:spLocks noGrp="1"/>
          </p:cNvSpPr>
          <p:nvPr>
            <p:ph type="body" idx="1"/>
          </p:nvPr>
        </p:nvSpPr>
        <p:spPr>
          <a:xfrm>
            <a:off x="-12" y="2751534"/>
            <a:ext cx="1524000" cy="1872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300"/>
              </a:spcBef>
              <a:spcAft>
                <a:spcPts val="0"/>
              </a:spcAft>
              <a:buSzPts val="1700"/>
              <a:buFont typeface="Libre Franklin Thin"/>
              <a:buNone/>
              <a:defRPr sz="1700">
                <a:solidFill>
                  <a:schemeClr val="dk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1" name="Google Shape;3000;p361">
            <a:extLst>
              <a:ext uri="{FF2B5EF4-FFF2-40B4-BE49-F238E27FC236}">
                <a16:creationId xmlns:a16="http://schemas.microsoft.com/office/drawing/2014/main" id="{2AC29195-A739-4A02-A3D0-C0D45975B10B}"/>
              </a:ext>
            </a:extLst>
          </p:cNvPr>
          <p:cNvSpPr txBox="1">
            <a:spLocks noGrp="1"/>
          </p:cNvSpPr>
          <p:nvPr>
            <p:ph type="body" idx="3"/>
          </p:nvPr>
        </p:nvSpPr>
        <p:spPr>
          <a:xfrm>
            <a:off x="-1" y="879475"/>
            <a:ext cx="3048000" cy="468300"/>
          </a:xfrm>
          <a:prstGeom prst="rect">
            <a:avLst/>
          </a:prstGeom>
          <a:solidFill>
            <a:schemeClr val="accent1"/>
          </a:solidFill>
          <a:ln w="6350">
            <a:solidFill>
              <a:schemeClr val="bg1"/>
            </a:solidFill>
          </a:ln>
        </p:spPr>
        <p:txBody>
          <a:bodyPr spcFirstLastPara="1" wrap="square" lIns="0" tIns="0" rIns="0" bIns="0" anchor="ctr" anchorCtr="0">
            <a:noAutofit/>
          </a:bodyPr>
          <a:lstStyle>
            <a:lvl1pPr marL="0" lvl="0" indent="0" algn="ctr">
              <a:lnSpc>
                <a:spcPct val="100000"/>
              </a:lnSpc>
              <a:spcBef>
                <a:spcPts val="300"/>
              </a:spcBef>
              <a:spcAft>
                <a:spcPts val="0"/>
              </a:spcAft>
              <a:buSzPts val="1400"/>
              <a:buFont typeface="Libre Franklin Thin"/>
              <a:buNone/>
              <a:defRPr sz="1400">
                <a:solidFill>
                  <a:schemeClr val="lt1"/>
                </a:solidFill>
                <a:latin typeface="+mj-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2" name="Google Shape;3004;p361">
            <a:extLst>
              <a:ext uri="{FF2B5EF4-FFF2-40B4-BE49-F238E27FC236}">
                <a16:creationId xmlns:a16="http://schemas.microsoft.com/office/drawing/2014/main" id="{3B28136D-85FD-4C45-BFA1-7CC2BBBD4978}"/>
              </a:ext>
            </a:extLst>
          </p:cNvPr>
          <p:cNvSpPr txBox="1">
            <a:spLocks noGrp="1"/>
          </p:cNvSpPr>
          <p:nvPr>
            <p:ph type="body" idx="7"/>
          </p:nvPr>
        </p:nvSpPr>
        <p:spPr>
          <a:xfrm>
            <a:off x="-1" y="1348781"/>
            <a:ext cx="3048000" cy="700800"/>
          </a:xfrm>
          <a:prstGeom prst="rect">
            <a:avLst/>
          </a:prstGeom>
          <a:solidFill>
            <a:srgbClr val="D8D8D8"/>
          </a:solidFill>
          <a:ln w="6350">
            <a:solidFill>
              <a:schemeClr val="bg1"/>
            </a:solidFill>
          </a:ln>
        </p:spPr>
        <p:txBody>
          <a:bodyPr spcFirstLastPara="1" wrap="square" lIns="0" tIns="0" rIns="0" bIns="0" anchor="ctr" anchorCtr="0">
            <a:noAutofit/>
          </a:bodyPr>
          <a:lstStyle>
            <a:lvl1pPr marL="456010" lvl="0" indent="-456010" algn="ctr">
              <a:lnSpc>
                <a:spcPct val="100000"/>
              </a:lnSpc>
              <a:spcBef>
                <a:spcPts val="200"/>
              </a:spcBef>
              <a:spcAft>
                <a:spcPts val="0"/>
              </a:spcAft>
              <a:buSzPts val="1200"/>
              <a:buFont typeface="Libre Franklin"/>
              <a:buNone/>
              <a:tabLst/>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3" name="Google Shape;3005;p361">
            <a:extLst>
              <a:ext uri="{FF2B5EF4-FFF2-40B4-BE49-F238E27FC236}">
                <a16:creationId xmlns:a16="http://schemas.microsoft.com/office/drawing/2014/main" id="{B47BE2CC-BF7E-4A28-82C8-2DE9606486A4}"/>
              </a:ext>
            </a:extLst>
          </p:cNvPr>
          <p:cNvSpPr txBox="1">
            <a:spLocks noGrp="1"/>
          </p:cNvSpPr>
          <p:nvPr>
            <p:ph type="body" idx="8"/>
          </p:nvPr>
        </p:nvSpPr>
        <p:spPr>
          <a:xfrm>
            <a:off x="-1" y="2049656"/>
            <a:ext cx="3048000" cy="697500"/>
          </a:xfrm>
          <a:prstGeom prst="rect">
            <a:avLst/>
          </a:prstGeom>
          <a:solidFill>
            <a:srgbClr val="D8D8D8"/>
          </a:solidFill>
          <a:ln w="6350">
            <a:solidFill>
              <a:schemeClr val="bg1"/>
            </a:solid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4" name="Google Shape;3006;p361">
            <a:extLst>
              <a:ext uri="{FF2B5EF4-FFF2-40B4-BE49-F238E27FC236}">
                <a16:creationId xmlns:a16="http://schemas.microsoft.com/office/drawing/2014/main" id="{350A22C4-ACA7-4435-B99F-10B1EA77F970}"/>
              </a:ext>
            </a:extLst>
          </p:cNvPr>
          <p:cNvSpPr txBox="1">
            <a:spLocks noGrp="1"/>
          </p:cNvSpPr>
          <p:nvPr>
            <p:ph type="body" idx="9"/>
          </p:nvPr>
        </p:nvSpPr>
        <p:spPr>
          <a:xfrm>
            <a:off x="1523999" y="2751534"/>
            <a:ext cx="1524000" cy="1872000"/>
          </a:xfrm>
          <a:prstGeom prst="rect">
            <a:avLst/>
          </a:prstGeom>
          <a:solidFill>
            <a:srgbClr val="D8D8D8"/>
          </a:solidFill>
          <a:ln w="6350">
            <a:solidFill>
              <a:schemeClr val="bg1"/>
            </a:solidFill>
          </a:ln>
        </p:spPr>
        <p:txBody>
          <a:bodyPr spcFirstLastPara="1" wrap="square" lIns="0" tIns="0" rIns="0" bIns="0" anchor="ctr" anchorCtr="0">
            <a:noAutofit/>
          </a:bodyPr>
          <a:lstStyle>
            <a:lvl1pPr marL="0" lvl="0" indent="0" algn="ctr">
              <a:lnSpc>
                <a:spcPct val="100000"/>
              </a:lnSpc>
              <a:spcBef>
                <a:spcPts val="300"/>
              </a:spcBef>
              <a:spcAft>
                <a:spcPts val="0"/>
              </a:spcAft>
              <a:buSzPts val="1700"/>
              <a:buFont typeface="Libre Franklin Thin"/>
              <a:buNone/>
              <a:defRPr sz="1700">
                <a:solidFill>
                  <a:schemeClr val="dk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8" name="Slide Number Placeholder 2">
            <a:extLst>
              <a:ext uri="{FF2B5EF4-FFF2-40B4-BE49-F238E27FC236}">
                <a16:creationId xmlns:a16="http://schemas.microsoft.com/office/drawing/2014/main" id="{59181842-B59C-C84F-A3AD-C407DAB91D1E}"/>
              </a:ext>
            </a:extLst>
          </p:cNvPr>
          <p:cNvSpPr>
            <a:spLocks noGrp="1"/>
          </p:cNvSpPr>
          <p:nvPr>
            <p:ph type="sldNum" sz="quarter" idx="10"/>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9" name="Date Placeholder 3">
            <a:extLst>
              <a:ext uri="{FF2B5EF4-FFF2-40B4-BE49-F238E27FC236}">
                <a16:creationId xmlns:a16="http://schemas.microsoft.com/office/drawing/2014/main" id="{BBE9C518-36F7-A949-B917-1986770026EE}"/>
              </a:ext>
            </a:extLst>
          </p:cNvPr>
          <p:cNvSpPr>
            <a:spLocks noGrp="1"/>
          </p:cNvSpPr>
          <p:nvPr>
            <p:ph type="dt" sz="half" idx="11"/>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20" name="Footer Placeholder 4">
            <a:extLst>
              <a:ext uri="{FF2B5EF4-FFF2-40B4-BE49-F238E27FC236}">
                <a16:creationId xmlns:a16="http://schemas.microsoft.com/office/drawing/2014/main" id="{617CE16D-0C03-C042-83CE-1B7128BA008F}"/>
              </a:ext>
            </a:extLst>
          </p:cNvPr>
          <p:cNvSpPr>
            <a:spLocks noGrp="1"/>
          </p:cNvSpPr>
          <p:nvPr>
            <p:ph type="ftr" sz="quarter" idx="12"/>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19906178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10">
    <p:spTree>
      <p:nvGrpSpPr>
        <p:cNvPr id="1" name=""/>
        <p:cNvGrpSpPr/>
        <p:nvPr/>
      </p:nvGrpSpPr>
      <p:grpSpPr>
        <a:xfrm>
          <a:off x="0" y="0"/>
          <a:ext cx="0" cy="0"/>
          <a:chOff x="0" y="0"/>
          <a:chExt cx="0" cy="0"/>
        </a:xfrm>
      </p:grpSpPr>
      <p:sp>
        <p:nvSpPr>
          <p:cNvPr id="12" name="Google Shape;3018;p362">
            <a:extLst>
              <a:ext uri="{FF2B5EF4-FFF2-40B4-BE49-F238E27FC236}">
                <a16:creationId xmlns:a16="http://schemas.microsoft.com/office/drawing/2014/main" id="{27538969-9DF2-4611-92D8-BF8D5F91376D}"/>
              </a:ext>
            </a:extLst>
          </p:cNvPr>
          <p:cNvSpPr txBox="1">
            <a:spLocks noGrp="1"/>
          </p:cNvSpPr>
          <p:nvPr>
            <p:ph type="body" idx="7"/>
          </p:nvPr>
        </p:nvSpPr>
        <p:spPr>
          <a:xfrm>
            <a:off x="6857775" y="870347"/>
            <a:ext cx="2286300" cy="1260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3" name="Google Shape;3019;p362">
            <a:extLst>
              <a:ext uri="{FF2B5EF4-FFF2-40B4-BE49-F238E27FC236}">
                <a16:creationId xmlns:a16="http://schemas.microsoft.com/office/drawing/2014/main" id="{BBAFFCAE-4D5D-486A-8F0F-5CF3E55323F7}"/>
              </a:ext>
            </a:extLst>
          </p:cNvPr>
          <p:cNvSpPr txBox="1">
            <a:spLocks noGrp="1"/>
          </p:cNvSpPr>
          <p:nvPr>
            <p:ph type="body" idx="8"/>
          </p:nvPr>
        </p:nvSpPr>
        <p:spPr>
          <a:xfrm>
            <a:off x="6857775" y="2119209"/>
            <a:ext cx="2286300" cy="1260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4" name="Google Shape;3020;p362">
            <a:extLst>
              <a:ext uri="{FF2B5EF4-FFF2-40B4-BE49-F238E27FC236}">
                <a16:creationId xmlns:a16="http://schemas.microsoft.com/office/drawing/2014/main" id="{0A7274A3-9CAC-471F-A10C-D6BA7C612F09}"/>
              </a:ext>
            </a:extLst>
          </p:cNvPr>
          <p:cNvSpPr txBox="1">
            <a:spLocks noGrp="1"/>
          </p:cNvSpPr>
          <p:nvPr>
            <p:ph type="body" idx="9"/>
          </p:nvPr>
        </p:nvSpPr>
        <p:spPr>
          <a:xfrm>
            <a:off x="6857775" y="3368072"/>
            <a:ext cx="2286300" cy="1260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 name="Title 1">
            <a:extLst>
              <a:ext uri="{FF2B5EF4-FFF2-40B4-BE49-F238E27FC236}">
                <a16:creationId xmlns:a16="http://schemas.microsoft.com/office/drawing/2014/main" id="{D95ACE48-4712-4032-A96D-326694A6EB8B}"/>
              </a:ext>
            </a:extLst>
          </p:cNvPr>
          <p:cNvSpPr>
            <a:spLocks noGrp="1"/>
          </p:cNvSpPr>
          <p:nvPr>
            <p:ph type="title"/>
          </p:nvPr>
        </p:nvSpPr>
        <p:spPr/>
        <p:txBody>
          <a:bodyPr/>
          <a:lstStyle/>
          <a:p>
            <a:r>
              <a:rPr lang="en-GB"/>
              <a:t>Click to edit Master title style</a:t>
            </a:r>
            <a:endParaRPr lang="en-GB" dirty="0"/>
          </a:p>
        </p:txBody>
      </p:sp>
      <p:sp>
        <p:nvSpPr>
          <p:cNvPr id="6" name="Google Shape;3012;p362">
            <a:extLst>
              <a:ext uri="{FF2B5EF4-FFF2-40B4-BE49-F238E27FC236}">
                <a16:creationId xmlns:a16="http://schemas.microsoft.com/office/drawing/2014/main" id="{9034F077-9A42-432E-99FC-0ED452739D29}"/>
              </a:ext>
            </a:extLst>
          </p:cNvPr>
          <p:cNvSpPr>
            <a:spLocks noGrp="1"/>
          </p:cNvSpPr>
          <p:nvPr>
            <p:ph type="pic" idx="2"/>
          </p:nvPr>
        </p:nvSpPr>
        <p:spPr>
          <a:xfrm>
            <a:off x="0" y="879476"/>
            <a:ext cx="2286000" cy="32769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7" name="Google Shape;3013;p362">
            <a:extLst>
              <a:ext uri="{FF2B5EF4-FFF2-40B4-BE49-F238E27FC236}">
                <a16:creationId xmlns:a16="http://schemas.microsoft.com/office/drawing/2014/main" id="{5E4C36C3-F200-431A-9CDC-6006FAE0EA6E}"/>
              </a:ext>
            </a:extLst>
          </p:cNvPr>
          <p:cNvSpPr>
            <a:spLocks noGrp="1"/>
          </p:cNvSpPr>
          <p:nvPr>
            <p:ph type="pic" idx="3"/>
          </p:nvPr>
        </p:nvSpPr>
        <p:spPr>
          <a:xfrm>
            <a:off x="4571960" y="879475"/>
            <a:ext cx="2286000" cy="32769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8" name="Google Shape;3014;p362">
            <a:extLst>
              <a:ext uri="{FF2B5EF4-FFF2-40B4-BE49-F238E27FC236}">
                <a16:creationId xmlns:a16="http://schemas.microsoft.com/office/drawing/2014/main" id="{CD858DDE-5379-46FF-885D-3C38D47C705F}"/>
              </a:ext>
            </a:extLst>
          </p:cNvPr>
          <p:cNvSpPr txBox="1">
            <a:spLocks noGrp="1"/>
          </p:cNvSpPr>
          <p:nvPr>
            <p:ph type="body" idx="1"/>
          </p:nvPr>
        </p:nvSpPr>
        <p:spPr>
          <a:xfrm>
            <a:off x="-1" y="4156472"/>
            <a:ext cx="2286000" cy="471600"/>
          </a:xfrm>
          <a:prstGeom prst="rect">
            <a:avLst/>
          </a:prstGeom>
          <a:solidFill>
            <a:schemeClr val="accent1"/>
          </a:solidFill>
          <a:ln>
            <a:noFill/>
          </a:ln>
        </p:spPr>
        <p:txBody>
          <a:bodyPr spcFirstLastPara="1" wrap="square" lIns="0" tIns="108000" rIns="0" bIns="0" anchor="t" anchorCtr="0">
            <a:noAutofit/>
          </a:bodyPr>
          <a:lstStyle>
            <a:lvl1pPr marL="0" lvl="0" indent="0" algn="ctr">
              <a:lnSpc>
                <a:spcPct val="100000"/>
              </a:lnSpc>
              <a:spcBef>
                <a:spcPts val="200"/>
              </a:spcBef>
              <a:spcAft>
                <a:spcPts val="0"/>
              </a:spcAft>
              <a:buSzPts val="1200"/>
              <a:buFont typeface="Libre Franklin Thin"/>
              <a:buNone/>
              <a:defRPr sz="120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9" name="Google Shape;3015;p362">
            <a:extLst>
              <a:ext uri="{FF2B5EF4-FFF2-40B4-BE49-F238E27FC236}">
                <a16:creationId xmlns:a16="http://schemas.microsoft.com/office/drawing/2014/main" id="{C5151AA2-2B51-4E2C-99F3-1327A21A686D}"/>
              </a:ext>
            </a:extLst>
          </p:cNvPr>
          <p:cNvSpPr txBox="1">
            <a:spLocks noGrp="1"/>
          </p:cNvSpPr>
          <p:nvPr>
            <p:ph type="body" idx="4"/>
          </p:nvPr>
        </p:nvSpPr>
        <p:spPr>
          <a:xfrm>
            <a:off x="4571888" y="4156472"/>
            <a:ext cx="2286000" cy="471600"/>
          </a:xfrm>
          <a:prstGeom prst="rect">
            <a:avLst/>
          </a:prstGeom>
          <a:solidFill>
            <a:schemeClr val="accent1"/>
          </a:solidFill>
          <a:ln>
            <a:noFill/>
          </a:ln>
        </p:spPr>
        <p:txBody>
          <a:bodyPr spcFirstLastPara="1" wrap="square" lIns="0" tIns="108000" rIns="0" bIns="0" anchor="t" anchorCtr="0">
            <a:noAutofit/>
          </a:bodyPr>
          <a:lstStyle>
            <a:lvl1pPr marL="0" lvl="0" indent="0" algn="ctr">
              <a:lnSpc>
                <a:spcPct val="100000"/>
              </a:lnSpc>
              <a:spcBef>
                <a:spcPts val="200"/>
              </a:spcBef>
              <a:spcAft>
                <a:spcPts val="0"/>
              </a:spcAft>
              <a:buSzPts val="1200"/>
              <a:buFont typeface="Libre Franklin Thin"/>
              <a:buChar char="•"/>
              <a:defRPr sz="1200">
                <a:solidFill>
                  <a:schemeClr val="lt1"/>
                </a:solidFill>
                <a:latin typeface="+mn-lt"/>
                <a:ea typeface="Libre Franklin Thin"/>
                <a:cs typeface="Libre Franklin Thin"/>
                <a:sym typeface="Libre Franklin Thin"/>
              </a:defRPr>
            </a:lvl1pPr>
            <a:lvl2pPr marL="914378" lvl="1" indent="-317492" algn="l">
              <a:lnSpc>
                <a:spcPct val="100000"/>
              </a:lnSpc>
              <a:spcBef>
                <a:spcPts val="300"/>
              </a:spcBef>
              <a:spcAft>
                <a:spcPts val="0"/>
              </a:spcAft>
              <a:buSzPts val="1400"/>
              <a:buChar char="•"/>
              <a:defRPr/>
            </a:lvl2pPr>
            <a:lvl3pPr marL="1371566" lvl="2" indent="-228594" algn="l">
              <a:lnSpc>
                <a:spcPct val="100000"/>
              </a:lnSpc>
              <a:spcBef>
                <a:spcPts val="300"/>
              </a:spcBef>
              <a:spcAft>
                <a:spcPts val="0"/>
              </a:spcAft>
              <a:buSzPts val="1400"/>
              <a:buNone/>
              <a:defRPr/>
            </a:lvl3pPr>
            <a:lvl4pPr marL="1828754" lvl="3" indent="-317492" algn="l">
              <a:lnSpc>
                <a:spcPct val="100000"/>
              </a:lnSpc>
              <a:spcBef>
                <a:spcPts val="300"/>
              </a:spcBef>
              <a:spcAft>
                <a:spcPts val="0"/>
              </a:spcAft>
              <a:buSzPts val="1400"/>
              <a:buChar char="•"/>
              <a:defRPr/>
            </a:lvl4pPr>
            <a:lvl5pPr marL="2285943" lvl="4" indent="-317492" algn="l">
              <a:lnSpc>
                <a:spcPct val="100000"/>
              </a:lnSpc>
              <a:spcBef>
                <a:spcPts val="300"/>
              </a:spcBef>
              <a:spcAft>
                <a:spcPts val="0"/>
              </a:spcAft>
              <a:buSzPts val="1400"/>
              <a:buChar char="•"/>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0" name="Google Shape;3016;p362">
            <a:extLst>
              <a:ext uri="{FF2B5EF4-FFF2-40B4-BE49-F238E27FC236}">
                <a16:creationId xmlns:a16="http://schemas.microsoft.com/office/drawing/2014/main" id="{C6009637-EAEC-4C07-BEE0-0C92923F4B75}"/>
              </a:ext>
            </a:extLst>
          </p:cNvPr>
          <p:cNvSpPr>
            <a:spLocks noGrp="1"/>
          </p:cNvSpPr>
          <p:nvPr>
            <p:ph type="pic" idx="5"/>
          </p:nvPr>
        </p:nvSpPr>
        <p:spPr>
          <a:xfrm>
            <a:off x="2285811" y="879475"/>
            <a:ext cx="2286000" cy="32769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1" name="Google Shape;3017;p362">
            <a:extLst>
              <a:ext uri="{FF2B5EF4-FFF2-40B4-BE49-F238E27FC236}">
                <a16:creationId xmlns:a16="http://schemas.microsoft.com/office/drawing/2014/main" id="{1C28CF5F-9E34-4B4E-878E-0DC331EBE386}"/>
              </a:ext>
            </a:extLst>
          </p:cNvPr>
          <p:cNvSpPr txBox="1">
            <a:spLocks noGrp="1"/>
          </p:cNvSpPr>
          <p:nvPr>
            <p:ph type="body" idx="6"/>
          </p:nvPr>
        </p:nvSpPr>
        <p:spPr>
          <a:xfrm>
            <a:off x="2285811" y="4156472"/>
            <a:ext cx="2286000" cy="471600"/>
          </a:xfrm>
          <a:prstGeom prst="rect">
            <a:avLst/>
          </a:prstGeom>
          <a:solidFill>
            <a:schemeClr val="tx2"/>
          </a:solidFill>
          <a:ln>
            <a:noFill/>
          </a:ln>
        </p:spPr>
        <p:txBody>
          <a:bodyPr spcFirstLastPara="1" wrap="square" lIns="0" tIns="108000" rIns="0" bIns="0" anchor="t" anchorCtr="0">
            <a:noAutofit/>
          </a:bodyPr>
          <a:lstStyle>
            <a:lvl1pPr marL="0" lvl="0" indent="0" algn="ctr">
              <a:lnSpc>
                <a:spcPct val="100000"/>
              </a:lnSpc>
              <a:spcBef>
                <a:spcPts val="200"/>
              </a:spcBef>
              <a:spcAft>
                <a:spcPts val="0"/>
              </a:spcAft>
              <a:buSzPts val="1200"/>
              <a:buFont typeface="Libre Franklin Thin"/>
              <a:buChar char="•"/>
              <a:defRPr sz="1200">
                <a:solidFill>
                  <a:schemeClr val="lt1"/>
                </a:solidFill>
                <a:latin typeface="+mn-lt"/>
                <a:ea typeface="Libre Franklin Thin"/>
                <a:cs typeface="Libre Franklin Thin"/>
                <a:sym typeface="Libre Franklin Thin"/>
              </a:defRPr>
            </a:lvl1pPr>
            <a:lvl2pPr marL="914378" lvl="1" indent="-317492" algn="l">
              <a:lnSpc>
                <a:spcPct val="100000"/>
              </a:lnSpc>
              <a:spcBef>
                <a:spcPts val="300"/>
              </a:spcBef>
              <a:spcAft>
                <a:spcPts val="0"/>
              </a:spcAft>
              <a:buSzPts val="1400"/>
              <a:buChar char="•"/>
              <a:defRPr/>
            </a:lvl2pPr>
            <a:lvl3pPr marL="1371566" lvl="2" indent="-228594" algn="l">
              <a:lnSpc>
                <a:spcPct val="100000"/>
              </a:lnSpc>
              <a:spcBef>
                <a:spcPts val="300"/>
              </a:spcBef>
              <a:spcAft>
                <a:spcPts val="0"/>
              </a:spcAft>
              <a:buSzPts val="1400"/>
              <a:buNone/>
              <a:defRPr/>
            </a:lvl3pPr>
            <a:lvl4pPr marL="1828754" lvl="3" indent="-317492" algn="l">
              <a:lnSpc>
                <a:spcPct val="100000"/>
              </a:lnSpc>
              <a:spcBef>
                <a:spcPts val="300"/>
              </a:spcBef>
              <a:spcAft>
                <a:spcPts val="0"/>
              </a:spcAft>
              <a:buSzPts val="1400"/>
              <a:buChar char="•"/>
              <a:defRPr/>
            </a:lvl4pPr>
            <a:lvl5pPr marL="2285943" lvl="4" indent="-317492" algn="l">
              <a:lnSpc>
                <a:spcPct val="100000"/>
              </a:lnSpc>
              <a:spcBef>
                <a:spcPts val="300"/>
              </a:spcBef>
              <a:spcAft>
                <a:spcPts val="0"/>
              </a:spcAft>
              <a:buSzPts val="1400"/>
              <a:buChar char="•"/>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cxnSp>
        <p:nvCxnSpPr>
          <p:cNvPr id="16" name="Straight Connector 15">
            <a:extLst>
              <a:ext uri="{FF2B5EF4-FFF2-40B4-BE49-F238E27FC236}">
                <a16:creationId xmlns:a16="http://schemas.microsoft.com/office/drawing/2014/main" id="{295CAF67-9B8B-D747-B68D-D12EEF0E7426}"/>
              </a:ext>
            </a:extLst>
          </p:cNvPr>
          <p:cNvCxnSpPr>
            <a:cxnSpLocks/>
          </p:cNvCxnSpPr>
          <p:nvPr userDrawn="1"/>
        </p:nvCxnSpPr>
        <p:spPr>
          <a:xfrm>
            <a:off x="6857775" y="2119209"/>
            <a:ext cx="22862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37155C-065B-6841-A2EF-E04361B25B35}"/>
              </a:ext>
            </a:extLst>
          </p:cNvPr>
          <p:cNvCxnSpPr>
            <a:cxnSpLocks/>
          </p:cNvCxnSpPr>
          <p:nvPr userDrawn="1"/>
        </p:nvCxnSpPr>
        <p:spPr>
          <a:xfrm>
            <a:off x="6857775" y="3371937"/>
            <a:ext cx="22862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lide Number Placeholder 2">
            <a:extLst>
              <a:ext uri="{FF2B5EF4-FFF2-40B4-BE49-F238E27FC236}">
                <a16:creationId xmlns:a16="http://schemas.microsoft.com/office/drawing/2014/main" id="{857C5F4D-9F8D-3047-B945-F28CF167873F}"/>
              </a:ext>
            </a:extLst>
          </p:cNvPr>
          <p:cNvSpPr>
            <a:spLocks noGrp="1"/>
          </p:cNvSpPr>
          <p:nvPr>
            <p:ph type="sldNum" sz="quarter" idx="10"/>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9" name="Date Placeholder 3">
            <a:extLst>
              <a:ext uri="{FF2B5EF4-FFF2-40B4-BE49-F238E27FC236}">
                <a16:creationId xmlns:a16="http://schemas.microsoft.com/office/drawing/2014/main" id="{5DFF17B7-C24C-584E-A67B-267F0DBC85E9}"/>
              </a:ext>
            </a:extLst>
          </p:cNvPr>
          <p:cNvSpPr>
            <a:spLocks noGrp="1"/>
          </p:cNvSpPr>
          <p:nvPr>
            <p:ph type="dt" sz="half" idx="11"/>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20" name="Footer Placeholder 4">
            <a:extLst>
              <a:ext uri="{FF2B5EF4-FFF2-40B4-BE49-F238E27FC236}">
                <a16:creationId xmlns:a16="http://schemas.microsoft.com/office/drawing/2014/main" id="{A3B5F458-55E6-5E4E-A083-C54A23E9FB28}"/>
              </a:ext>
            </a:extLst>
          </p:cNvPr>
          <p:cNvSpPr>
            <a:spLocks noGrp="1"/>
          </p:cNvSpPr>
          <p:nvPr>
            <p:ph type="ftr" sz="quarter" idx="12"/>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10686151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11">
    <p:spTree>
      <p:nvGrpSpPr>
        <p:cNvPr id="1" name=""/>
        <p:cNvGrpSpPr/>
        <p:nvPr/>
      </p:nvGrpSpPr>
      <p:grpSpPr>
        <a:xfrm>
          <a:off x="0" y="0"/>
          <a:ext cx="0" cy="0"/>
          <a:chOff x="0" y="0"/>
          <a:chExt cx="0" cy="0"/>
        </a:xfrm>
      </p:grpSpPr>
      <p:sp>
        <p:nvSpPr>
          <p:cNvPr id="7" name="Google Shape;3027;p363">
            <a:extLst>
              <a:ext uri="{FF2B5EF4-FFF2-40B4-BE49-F238E27FC236}">
                <a16:creationId xmlns:a16="http://schemas.microsoft.com/office/drawing/2014/main" id="{5E1F3008-AFC4-498F-B118-CC13A42BAFD8}"/>
              </a:ext>
            </a:extLst>
          </p:cNvPr>
          <p:cNvSpPr txBox="1">
            <a:spLocks noGrp="1"/>
          </p:cNvSpPr>
          <p:nvPr>
            <p:ph type="body" idx="1"/>
          </p:nvPr>
        </p:nvSpPr>
        <p:spPr>
          <a:xfrm>
            <a:off x="6443663" y="870347"/>
            <a:ext cx="2700600" cy="12588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8" name="Google Shape;3028;p363">
            <a:extLst>
              <a:ext uri="{FF2B5EF4-FFF2-40B4-BE49-F238E27FC236}">
                <a16:creationId xmlns:a16="http://schemas.microsoft.com/office/drawing/2014/main" id="{D0450848-7083-4204-9C40-0E825801DD85}"/>
              </a:ext>
            </a:extLst>
          </p:cNvPr>
          <p:cNvSpPr txBox="1">
            <a:spLocks noGrp="1"/>
          </p:cNvSpPr>
          <p:nvPr>
            <p:ph type="body" idx="3"/>
          </p:nvPr>
        </p:nvSpPr>
        <p:spPr>
          <a:xfrm>
            <a:off x="6443663" y="2135557"/>
            <a:ext cx="2700600" cy="1236600"/>
          </a:xfrm>
          <a:prstGeom prst="rect">
            <a:avLst/>
          </a:prstGeom>
          <a:solidFill>
            <a:schemeClr val="tx2"/>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9" name="Google Shape;3029;p363">
            <a:extLst>
              <a:ext uri="{FF2B5EF4-FFF2-40B4-BE49-F238E27FC236}">
                <a16:creationId xmlns:a16="http://schemas.microsoft.com/office/drawing/2014/main" id="{413CD1D6-B459-429E-8861-E4CEA889DD71}"/>
              </a:ext>
            </a:extLst>
          </p:cNvPr>
          <p:cNvSpPr txBox="1">
            <a:spLocks noGrp="1"/>
          </p:cNvSpPr>
          <p:nvPr>
            <p:ph type="body" idx="4"/>
          </p:nvPr>
        </p:nvSpPr>
        <p:spPr>
          <a:xfrm>
            <a:off x="6443663" y="3378568"/>
            <a:ext cx="2700600" cy="12459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Char char="•"/>
              <a:defRPr sz="1200">
                <a:solidFill>
                  <a:schemeClr val="lt1"/>
                </a:solidFill>
              </a:defRPr>
            </a:lvl1pPr>
            <a:lvl2pPr marL="914378" lvl="1" indent="-317492" algn="l">
              <a:lnSpc>
                <a:spcPct val="100000"/>
              </a:lnSpc>
              <a:spcBef>
                <a:spcPts val="300"/>
              </a:spcBef>
              <a:spcAft>
                <a:spcPts val="0"/>
              </a:spcAft>
              <a:buSzPts val="1400"/>
              <a:buChar char="•"/>
              <a:defRPr/>
            </a:lvl2pPr>
            <a:lvl3pPr marL="1371566" lvl="2" indent="-228594" algn="l">
              <a:lnSpc>
                <a:spcPct val="100000"/>
              </a:lnSpc>
              <a:spcBef>
                <a:spcPts val="300"/>
              </a:spcBef>
              <a:spcAft>
                <a:spcPts val="0"/>
              </a:spcAft>
              <a:buSzPts val="1400"/>
              <a:buNone/>
              <a:defRPr/>
            </a:lvl3pPr>
            <a:lvl4pPr marL="1828754" lvl="3" indent="-317492" algn="l">
              <a:lnSpc>
                <a:spcPct val="100000"/>
              </a:lnSpc>
              <a:spcBef>
                <a:spcPts val="300"/>
              </a:spcBef>
              <a:spcAft>
                <a:spcPts val="0"/>
              </a:spcAft>
              <a:buSzPts val="1400"/>
              <a:buChar char="•"/>
              <a:defRPr/>
            </a:lvl4pPr>
            <a:lvl5pPr marL="2285943" lvl="4" indent="-317492" algn="l">
              <a:lnSpc>
                <a:spcPct val="100000"/>
              </a:lnSpc>
              <a:spcBef>
                <a:spcPts val="300"/>
              </a:spcBef>
              <a:spcAft>
                <a:spcPts val="0"/>
              </a:spcAft>
              <a:buSzPts val="1400"/>
              <a:buChar char="•"/>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0" name="Google Shape;3030;p363">
            <a:extLst>
              <a:ext uri="{FF2B5EF4-FFF2-40B4-BE49-F238E27FC236}">
                <a16:creationId xmlns:a16="http://schemas.microsoft.com/office/drawing/2014/main" id="{EA9E4E66-77A4-4CC5-8E96-37027038F8CB}"/>
              </a:ext>
            </a:extLst>
          </p:cNvPr>
          <p:cNvSpPr txBox="1">
            <a:spLocks noGrp="1"/>
          </p:cNvSpPr>
          <p:nvPr>
            <p:ph type="body" idx="5"/>
          </p:nvPr>
        </p:nvSpPr>
        <p:spPr>
          <a:xfrm>
            <a:off x="0" y="870347"/>
            <a:ext cx="2700600" cy="12588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1" name="Google Shape;3031;p363">
            <a:extLst>
              <a:ext uri="{FF2B5EF4-FFF2-40B4-BE49-F238E27FC236}">
                <a16:creationId xmlns:a16="http://schemas.microsoft.com/office/drawing/2014/main" id="{C7FD0362-0E63-4888-BBB7-E1EC7FAAC857}"/>
              </a:ext>
            </a:extLst>
          </p:cNvPr>
          <p:cNvSpPr txBox="1">
            <a:spLocks noGrp="1"/>
          </p:cNvSpPr>
          <p:nvPr>
            <p:ph type="body" idx="6"/>
          </p:nvPr>
        </p:nvSpPr>
        <p:spPr>
          <a:xfrm>
            <a:off x="0" y="2135557"/>
            <a:ext cx="2700600" cy="1236600"/>
          </a:xfrm>
          <a:prstGeom prst="rect">
            <a:avLst/>
          </a:prstGeom>
          <a:solidFill>
            <a:schemeClr val="tx2"/>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2" name="Google Shape;3032;p363">
            <a:extLst>
              <a:ext uri="{FF2B5EF4-FFF2-40B4-BE49-F238E27FC236}">
                <a16:creationId xmlns:a16="http://schemas.microsoft.com/office/drawing/2014/main" id="{3DB85D47-247C-42D8-A687-771D98811B73}"/>
              </a:ext>
            </a:extLst>
          </p:cNvPr>
          <p:cNvSpPr txBox="1">
            <a:spLocks noGrp="1"/>
          </p:cNvSpPr>
          <p:nvPr>
            <p:ph type="body" idx="7"/>
          </p:nvPr>
        </p:nvSpPr>
        <p:spPr>
          <a:xfrm>
            <a:off x="0" y="3378568"/>
            <a:ext cx="2700600" cy="12459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Char char="•"/>
              <a:defRPr sz="1200">
                <a:solidFill>
                  <a:schemeClr val="lt1"/>
                </a:solidFill>
              </a:defRPr>
            </a:lvl1pPr>
            <a:lvl2pPr marL="914378" lvl="1" indent="-317492" algn="l">
              <a:lnSpc>
                <a:spcPct val="100000"/>
              </a:lnSpc>
              <a:spcBef>
                <a:spcPts val="300"/>
              </a:spcBef>
              <a:spcAft>
                <a:spcPts val="0"/>
              </a:spcAft>
              <a:buSzPts val="1400"/>
              <a:buChar char="•"/>
              <a:defRPr/>
            </a:lvl2pPr>
            <a:lvl3pPr marL="1371566" lvl="2" indent="-228594" algn="l">
              <a:lnSpc>
                <a:spcPct val="100000"/>
              </a:lnSpc>
              <a:spcBef>
                <a:spcPts val="300"/>
              </a:spcBef>
              <a:spcAft>
                <a:spcPts val="0"/>
              </a:spcAft>
              <a:buSzPts val="1400"/>
              <a:buNone/>
              <a:defRPr/>
            </a:lvl3pPr>
            <a:lvl4pPr marL="1828754" lvl="3" indent="-317492" algn="l">
              <a:lnSpc>
                <a:spcPct val="100000"/>
              </a:lnSpc>
              <a:spcBef>
                <a:spcPts val="300"/>
              </a:spcBef>
              <a:spcAft>
                <a:spcPts val="0"/>
              </a:spcAft>
              <a:buSzPts val="1400"/>
              <a:buChar char="•"/>
              <a:defRPr/>
            </a:lvl4pPr>
            <a:lvl5pPr marL="2285943" lvl="4" indent="-317492" algn="l">
              <a:lnSpc>
                <a:spcPct val="100000"/>
              </a:lnSpc>
              <a:spcBef>
                <a:spcPts val="300"/>
              </a:spcBef>
              <a:spcAft>
                <a:spcPts val="0"/>
              </a:spcAft>
              <a:buSzPts val="1400"/>
              <a:buChar char="•"/>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 name="Title 1">
            <a:extLst>
              <a:ext uri="{FF2B5EF4-FFF2-40B4-BE49-F238E27FC236}">
                <a16:creationId xmlns:a16="http://schemas.microsoft.com/office/drawing/2014/main" id="{5647B930-9DF1-4942-93F9-FC19E7F642F8}"/>
              </a:ext>
            </a:extLst>
          </p:cNvPr>
          <p:cNvSpPr>
            <a:spLocks noGrp="1"/>
          </p:cNvSpPr>
          <p:nvPr>
            <p:ph type="title"/>
          </p:nvPr>
        </p:nvSpPr>
        <p:spPr/>
        <p:txBody>
          <a:bodyPr/>
          <a:lstStyle/>
          <a:p>
            <a:r>
              <a:rPr lang="en-GB"/>
              <a:t>Click to edit Master title style</a:t>
            </a:r>
            <a:endParaRPr lang="en-GB" dirty="0"/>
          </a:p>
        </p:txBody>
      </p:sp>
      <p:sp>
        <p:nvSpPr>
          <p:cNvPr id="6" name="Google Shape;3026;p363">
            <a:extLst>
              <a:ext uri="{FF2B5EF4-FFF2-40B4-BE49-F238E27FC236}">
                <a16:creationId xmlns:a16="http://schemas.microsoft.com/office/drawing/2014/main" id="{31BAFA98-FA74-4607-81DF-32BCEC9BF34C}"/>
              </a:ext>
            </a:extLst>
          </p:cNvPr>
          <p:cNvSpPr>
            <a:spLocks noGrp="1"/>
          </p:cNvSpPr>
          <p:nvPr>
            <p:ph type="pic" idx="2"/>
          </p:nvPr>
        </p:nvSpPr>
        <p:spPr>
          <a:xfrm>
            <a:off x="2700338" y="879475"/>
            <a:ext cx="3758100" cy="37449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cxnSp>
        <p:nvCxnSpPr>
          <p:cNvPr id="13" name="Straight Connector 12">
            <a:extLst>
              <a:ext uri="{FF2B5EF4-FFF2-40B4-BE49-F238E27FC236}">
                <a16:creationId xmlns:a16="http://schemas.microsoft.com/office/drawing/2014/main" id="{9A8C8CBC-45AE-2945-A217-17FC0C909D21}"/>
              </a:ext>
            </a:extLst>
          </p:cNvPr>
          <p:cNvCxnSpPr>
            <a:cxnSpLocks/>
          </p:cNvCxnSpPr>
          <p:nvPr userDrawn="1"/>
        </p:nvCxnSpPr>
        <p:spPr>
          <a:xfrm>
            <a:off x="6443663" y="2119209"/>
            <a:ext cx="270033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902493-48EC-B645-BFAC-5E7992E75B96}"/>
              </a:ext>
            </a:extLst>
          </p:cNvPr>
          <p:cNvCxnSpPr>
            <a:cxnSpLocks/>
          </p:cNvCxnSpPr>
          <p:nvPr userDrawn="1"/>
        </p:nvCxnSpPr>
        <p:spPr>
          <a:xfrm>
            <a:off x="6443663" y="3371937"/>
            <a:ext cx="270033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EDC413-0987-8D43-A1F0-6B260C84DB85}"/>
              </a:ext>
            </a:extLst>
          </p:cNvPr>
          <p:cNvCxnSpPr>
            <a:cxnSpLocks/>
          </p:cNvCxnSpPr>
          <p:nvPr userDrawn="1"/>
        </p:nvCxnSpPr>
        <p:spPr>
          <a:xfrm>
            <a:off x="-2857" y="2119209"/>
            <a:ext cx="270033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0A1DC4-ECE6-C940-900D-DC9D7D50146B}"/>
              </a:ext>
            </a:extLst>
          </p:cNvPr>
          <p:cNvCxnSpPr>
            <a:cxnSpLocks/>
          </p:cNvCxnSpPr>
          <p:nvPr userDrawn="1"/>
        </p:nvCxnSpPr>
        <p:spPr>
          <a:xfrm>
            <a:off x="-2857" y="3371937"/>
            <a:ext cx="270033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Slide Number Placeholder 2">
            <a:extLst>
              <a:ext uri="{FF2B5EF4-FFF2-40B4-BE49-F238E27FC236}">
                <a16:creationId xmlns:a16="http://schemas.microsoft.com/office/drawing/2014/main" id="{72CAB953-81EA-4D44-8A0C-FE154AE5EB8E}"/>
              </a:ext>
            </a:extLst>
          </p:cNvPr>
          <p:cNvSpPr>
            <a:spLocks noGrp="1"/>
          </p:cNvSpPr>
          <p:nvPr>
            <p:ph type="sldNum" sz="quarter" idx="10"/>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9" name="Date Placeholder 3">
            <a:extLst>
              <a:ext uri="{FF2B5EF4-FFF2-40B4-BE49-F238E27FC236}">
                <a16:creationId xmlns:a16="http://schemas.microsoft.com/office/drawing/2014/main" id="{080D0772-5463-8048-83F1-BD53F5B50471}"/>
              </a:ext>
            </a:extLst>
          </p:cNvPr>
          <p:cNvSpPr>
            <a:spLocks noGrp="1"/>
          </p:cNvSpPr>
          <p:nvPr>
            <p:ph type="dt" sz="half" idx="11"/>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20" name="Footer Placeholder 4">
            <a:extLst>
              <a:ext uri="{FF2B5EF4-FFF2-40B4-BE49-F238E27FC236}">
                <a16:creationId xmlns:a16="http://schemas.microsoft.com/office/drawing/2014/main" id="{A8F847EF-4EB5-A348-B398-234A02A02979}"/>
              </a:ext>
            </a:extLst>
          </p:cNvPr>
          <p:cNvSpPr>
            <a:spLocks noGrp="1"/>
          </p:cNvSpPr>
          <p:nvPr>
            <p:ph type="ftr" sz="quarter" idx="12"/>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36576740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12">
    <p:spTree>
      <p:nvGrpSpPr>
        <p:cNvPr id="1" name=""/>
        <p:cNvGrpSpPr/>
        <p:nvPr/>
      </p:nvGrpSpPr>
      <p:grpSpPr>
        <a:xfrm>
          <a:off x="0" y="0"/>
          <a:ext cx="0" cy="0"/>
          <a:chOff x="0" y="0"/>
          <a:chExt cx="0" cy="0"/>
        </a:xfrm>
      </p:grpSpPr>
      <p:sp>
        <p:nvSpPr>
          <p:cNvPr id="9" name="Google Shape;3041;p364">
            <a:extLst>
              <a:ext uri="{FF2B5EF4-FFF2-40B4-BE49-F238E27FC236}">
                <a16:creationId xmlns:a16="http://schemas.microsoft.com/office/drawing/2014/main" id="{AC14823D-809D-4DF6-BA68-DBD8673CE189}"/>
              </a:ext>
            </a:extLst>
          </p:cNvPr>
          <p:cNvSpPr txBox="1">
            <a:spLocks noGrp="1"/>
          </p:cNvSpPr>
          <p:nvPr>
            <p:ph type="body" idx="4"/>
          </p:nvPr>
        </p:nvSpPr>
        <p:spPr>
          <a:xfrm>
            <a:off x="3047996" y="1347787"/>
            <a:ext cx="3048000" cy="819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0" name="Google Shape;3042;p364">
            <a:extLst>
              <a:ext uri="{FF2B5EF4-FFF2-40B4-BE49-F238E27FC236}">
                <a16:creationId xmlns:a16="http://schemas.microsoft.com/office/drawing/2014/main" id="{86AB960F-9253-4EEA-BD00-D8E4DD79917C}"/>
              </a:ext>
            </a:extLst>
          </p:cNvPr>
          <p:cNvSpPr txBox="1">
            <a:spLocks noGrp="1"/>
          </p:cNvSpPr>
          <p:nvPr>
            <p:ph type="body" idx="5"/>
          </p:nvPr>
        </p:nvSpPr>
        <p:spPr>
          <a:xfrm>
            <a:off x="3047996" y="3805237"/>
            <a:ext cx="3048000" cy="819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1" name="Google Shape;3043;p364">
            <a:extLst>
              <a:ext uri="{FF2B5EF4-FFF2-40B4-BE49-F238E27FC236}">
                <a16:creationId xmlns:a16="http://schemas.microsoft.com/office/drawing/2014/main" id="{3E211F94-5F38-4CF2-A3DC-56A2B480EFE7}"/>
              </a:ext>
            </a:extLst>
          </p:cNvPr>
          <p:cNvSpPr txBox="1">
            <a:spLocks noGrp="1"/>
          </p:cNvSpPr>
          <p:nvPr>
            <p:ph type="body" idx="6"/>
          </p:nvPr>
        </p:nvSpPr>
        <p:spPr>
          <a:xfrm>
            <a:off x="3047996" y="2986087"/>
            <a:ext cx="3048000" cy="819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2" name="Google Shape;3044;p364">
            <a:extLst>
              <a:ext uri="{FF2B5EF4-FFF2-40B4-BE49-F238E27FC236}">
                <a16:creationId xmlns:a16="http://schemas.microsoft.com/office/drawing/2014/main" id="{0C298783-9714-432E-82CF-A3AEBE835573}"/>
              </a:ext>
            </a:extLst>
          </p:cNvPr>
          <p:cNvSpPr txBox="1">
            <a:spLocks noGrp="1"/>
          </p:cNvSpPr>
          <p:nvPr>
            <p:ph type="body" idx="7"/>
          </p:nvPr>
        </p:nvSpPr>
        <p:spPr>
          <a:xfrm>
            <a:off x="3047996" y="2166937"/>
            <a:ext cx="3048000" cy="819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 name="Title 1">
            <a:extLst>
              <a:ext uri="{FF2B5EF4-FFF2-40B4-BE49-F238E27FC236}">
                <a16:creationId xmlns:a16="http://schemas.microsoft.com/office/drawing/2014/main" id="{45225FFD-1A49-46A5-AB3F-481C5A0C5A41}"/>
              </a:ext>
            </a:extLst>
          </p:cNvPr>
          <p:cNvSpPr>
            <a:spLocks noGrp="1"/>
          </p:cNvSpPr>
          <p:nvPr>
            <p:ph type="title"/>
          </p:nvPr>
        </p:nvSpPr>
        <p:spPr/>
        <p:txBody>
          <a:bodyPr/>
          <a:lstStyle/>
          <a:p>
            <a:r>
              <a:rPr lang="en-GB"/>
              <a:t>Click to edit Master title style</a:t>
            </a:r>
          </a:p>
        </p:txBody>
      </p:sp>
      <p:sp>
        <p:nvSpPr>
          <p:cNvPr id="6" name="Google Shape;3038;p364">
            <a:extLst>
              <a:ext uri="{FF2B5EF4-FFF2-40B4-BE49-F238E27FC236}">
                <a16:creationId xmlns:a16="http://schemas.microsoft.com/office/drawing/2014/main" id="{A0173BE6-6294-443D-B918-3CA1E8A54F46}"/>
              </a:ext>
            </a:extLst>
          </p:cNvPr>
          <p:cNvSpPr txBox="1">
            <a:spLocks noGrp="1"/>
          </p:cNvSpPr>
          <p:nvPr>
            <p:ph type="body" idx="1"/>
          </p:nvPr>
        </p:nvSpPr>
        <p:spPr>
          <a:xfrm>
            <a:off x="-1" y="879475"/>
            <a:ext cx="9144000" cy="468300"/>
          </a:xfrm>
          <a:prstGeom prst="rect">
            <a:avLst/>
          </a:prstGeom>
          <a:solidFill>
            <a:schemeClr val="accent1"/>
          </a:solidFill>
          <a:ln>
            <a:noFill/>
          </a:ln>
        </p:spPr>
        <p:txBody>
          <a:bodyPr spcFirstLastPara="1" wrap="square" lIns="27000" tIns="0" rIns="54000" bIns="0" anchor="ctr" anchorCtr="0">
            <a:noAutofit/>
          </a:bodyPr>
          <a:lstStyle>
            <a:lvl1pPr marL="457189" lvl="0" indent="-228594" algn="l">
              <a:lnSpc>
                <a:spcPct val="100000"/>
              </a:lnSpc>
              <a:spcBef>
                <a:spcPts val="300"/>
              </a:spcBef>
              <a:spcAft>
                <a:spcPts val="0"/>
              </a:spcAft>
              <a:buSzPts val="1400"/>
              <a:buFont typeface="Libre Franklin Thin"/>
              <a:buNone/>
              <a:defRPr sz="1400">
                <a:solidFill>
                  <a:schemeClr val="lt1"/>
                </a:solidFill>
                <a:latin typeface="+mn-lt"/>
                <a:ea typeface="Libre Franklin Thin"/>
                <a:cs typeface="Libre Franklin Thin"/>
                <a:sym typeface="Libre Franklin Th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7" name="Google Shape;3039;p364">
            <a:extLst>
              <a:ext uri="{FF2B5EF4-FFF2-40B4-BE49-F238E27FC236}">
                <a16:creationId xmlns:a16="http://schemas.microsoft.com/office/drawing/2014/main" id="{351ED51F-DEE4-4A0A-BFF8-352E29E455CD}"/>
              </a:ext>
            </a:extLst>
          </p:cNvPr>
          <p:cNvSpPr>
            <a:spLocks noGrp="1"/>
          </p:cNvSpPr>
          <p:nvPr>
            <p:ph type="pic" idx="2"/>
          </p:nvPr>
        </p:nvSpPr>
        <p:spPr>
          <a:xfrm>
            <a:off x="-1" y="1347788"/>
            <a:ext cx="3048000" cy="32766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8" name="Google Shape;3040;p364">
            <a:extLst>
              <a:ext uri="{FF2B5EF4-FFF2-40B4-BE49-F238E27FC236}">
                <a16:creationId xmlns:a16="http://schemas.microsoft.com/office/drawing/2014/main" id="{94FA0BB7-B019-4945-BFE8-483FDEA56C71}"/>
              </a:ext>
            </a:extLst>
          </p:cNvPr>
          <p:cNvSpPr>
            <a:spLocks noGrp="1"/>
          </p:cNvSpPr>
          <p:nvPr>
            <p:ph type="pic" idx="3"/>
          </p:nvPr>
        </p:nvSpPr>
        <p:spPr>
          <a:xfrm>
            <a:off x="6096004" y="1347787"/>
            <a:ext cx="3048000" cy="32766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cxnSp>
        <p:nvCxnSpPr>
          <p:cNvPr id="13" name="Straight Connector 12">
            <a:extLst>
              <a:ext uri="{FF2B5EF4-FFF2-40B4-BE49-F238E27FC236}">
                <a16:creationId xmlns:a16="http://schemas.microsoft.com/office/drawing/2014/main" id="{B609140C-92FD-8F43-8839-9C4F83A16D7F}"/>
              </a:ext>
            </a:extLst>
          </p:cNvPr>
          <p:cNvCxnSpPr>
            <a:cxnSpLocks/>
          </p:cNvCxnSpPr>
          <p:nvPr userDrawn="1"/>
        </p:nvCxnSpPr>
        <p:spPr>
          <a:xfrm>
            <a:off x="3047996" y="2137497"/>
            <a:ext cx="30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757DEA-F790-EE45-8203-21CA51619BF7}"/>
              </a:ext>
            </a:extLst>
          </p:cNvPr>
          <p:cNvCxnSpPr>
            <a:cxnSpLocks/>
          </p:cNvCxnSpPr>
          <p:nvPr userDrawn="1"/>
        </p:nvCxnSpPr>
        <p:spPr>
          <a:xfrm>
            <a:off x="3047996" y="2987889"/>
            <a:ext cx="30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43C499-3821-164B-81E2-8EBCDB41825A}"/>
              </a:ext>
            </a:extLst>
          </p:cNvPr>
          <p:cNvCxnSpPr>
            <a:cxnSpLocks/>
          </p:cNvCxnSpPr>
          <p:nvPr userDrawn="1"/>
        </p:nvCxnSpPr>
        <p:spPr>
          <a:xfrm>
            <a:off x="3047996" y="3810849"/>
            <a:ext cx="3048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lide Number Placeholder 2">
            <a:extLst>
              <a:ext uri="{FF2B5EF4-FFF2-40B4-BE49-F238E27FC236}">
                <a16:creationId xmlns:a16="http://schemas.microsoft.com/office/drawing/2014/main" id="{B9160C3C-9B35-484D-87EA-7C50B92FCBAF}"/>
              </a:ext>
            </a:extLst>
          </p:cNvPr>
          <p:cNvSpPr>
            <a:spLocks noGrp="1"/>
          </p:cNvSpPr>
          <p:nvPr>
            <p:ph type="sldNum" sz="quarter" idx="10"/>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8" name="Date Placeholder 3">
            <a:extLst>
              <a:ext uri="{FF2B5EF4-FFF2-40B4-BE49-F238E27FC236}">
                <a16:creationId xmlns:a16="http://schemas.microsoft.com/office/drawing/2014/main" id="{4C681A4D-9461-E94B-A9A5-2CEB4360826C}"/>
              </a:ext>
            </a:extLst>
          </p:cNvPr>
          <p:cNvSpPr>
            <a:spLocks noGrp="1"/>
          </p:cNvSpPr>
          <p:nvPr>
            <p:ph type="dt" sz="half" idx="11"/>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9" name="Footer Placeholder 4">
            <a:extLst>
              <a:ext uri="{FF2B5EF4-FFF2-40B4-BE49-F238E27FC236}">
                <a16:creationId xmlns:a16="http://schemas.microsoft.com/office/drawing/2014/main" id="{ED70CC73-1A07-A04F-A484-9F121025643E}"/>
              </a:ext>
            </a:extLst>
          </p:cNvPr>
          <p:cNvSpPr>
            <a:spLocks noGrp="1"/>
          </p:cNvSpPr>
          <p:nvPr>
            <p:ph type="ftr" sz="quarter" idx="12"/>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797129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CC72-AF2F-4C50-9968-0940862B2020}"/>
              </a:ext>
            </a:extLst>
          </p:cNvPr>
          <p:cNvSpPr>
            <a:spLocks noGrp="1"/>
          </p:cNvSpPr>
          <p:nvPr>
            <p:ph type="title"/>
          </p:nvPr>
        </p:nvSpPr>
        <p:spPr/>
        <p:txBody>
          <a:bodyPr/>
          <a:lstStyle/>
          <a:p>
            <a:r>
              <a:rPr lang="en-GB"/>
              <a:t>Click to edit Master title style</a:t>
            </a:r>
            <a:endParaRPr lang="en-GB" dirty="0"/>
          </a:p>
        </p:txBody>
      </p:sp>
      <p:sp>
        <p:nvSpPr>
          <p:cNvPr id="6" name="Google Shape;3050;p365">
            <a:extLst>
              <a:ext uri="{FF2B5EF4-FFF2-40B4-BE49-F238E27FC236}">
                <a16:creationId xmlns:a16="http://schemas.microsoft.com/office/drawing/2014/main" id="{E9A73D96-7C93-4AD1-86E1-09F9952CD064}"/>
              </a:ext>
            </a:extLst>
          </p:cNvPr>
          <p:cNvSpPr>
            <a:spLocks noGrp="1"/>
          </p:cNvSpPr>
          <p:nvPr>
            <p:ph type="pic" idx="2"/>
          </p:nvPr>
        </p:nvSpPr>
        <p:spPr>
          <a:xfrm>
            <a:off x="5039917" y="879475"/>
            <a:ext cx="4104000" cy="37449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7" name="Google Shape;3051;p365">
            <a:extLst>
              <a:ext uri="{FF2B5EF4-FFF2-40B4-BE49-F238E27FC236}">
                <a16:creationId xmlns:a16="http://schemas.microsoft.com/office/drawing/2014/main" id="{D732E6A2-665F-4F9C-AAD1-CC2D5E5C25D2}"/>
              </a:ext>
            </a:extLst>
          </p:cNvPr>
          <p:cNvSpPr txBox="1">
            <a:spLocks noGrp="1"/>
          </p:cNvSpPr>
          <p:nvPr>
            <p:ph type="body" idx="1"/>
          </p:nvPr>
        </p:nvSpPr>
        <p:spPr>
          <a:xfrm>
            <a:off x="1" y="879475"/>
            <a:ext cx="2700300" cy="1872000"/>
          </a:xfrm>
          <a:prstGeom prst="rect">
            <a:avLst/>
          </a:prstGeom>
          <a:solidFill>
            <a:srgbClr val="D8D8D8"/>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dk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8" name="Google Shape;3052;p365">
            <a:extLst>
              <a:ext uri="{FF2B5EF4-FFF2-40B4-BE49-F238E27FC236}">
                <a16:creationId xmlns:a16="http://schemas.microsoft.com/office/drawing/2014/main" id="{A28F4DE6-3A42-407C-B211-F0558AEC936A}"/>
              </a:ext>
            </a:extLst>
          </p:cNvPr>
          <p:cNvSpPr txBox="1">
            <a:spLocks noGrp="1"/>
          </p:cNvSpPr>
          <p:nvPr>
            <p:ph type="body" idx="3"/>
          </p:nvPr>
        </p:nvSpPr>
        <p:spPr>
          <a:xfrm>
            <a:off x="0" y="2752344"/>
            <a:ext cx="2700300" cy="1872000"/>
          </a:xfrm>
          <a:prstGeom prst="rect">
            <a:avLst/>
          </a:prstGeom>
          <a:solidFill>
            <a:schemeClr val="bg2"/>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bg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9" name="Google Shape;3053;p365">
            <a:extLst>
              <a:ext uri="{FF2B5EF4-FFF2-40B4-BE49-F238E27FC236}">
                <a16:creationId xmlns:a16="http://schemas.microsoft.com/office/drawing/2014/main" id="{971F9DCD-BE50-43C7-898E-005125C0B0D5}"/>
              </a:ext>
            </a:extLst>
          </p:cNvPr>
          <p:cNvSpPr>
            <a:spLocks noGrp="1"/>
          </p:cNvSpPr>
          <p:nvPr>
            <p:ph type="pic" idx="4"/>
          </p:nvPr>
        </p:nvSpPr>
        <p:spPr>
          <a:xfrm>
            <a:off x="2700338" y="895692"/>
            <a:ext cx="2339700" cy="18558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0" name="Google Shape;3054;p365">
            <a:extLst>
              <a:ext uri="{FF2B5EF4-FFF2-40B4-BE49-F238E27FC236}">
                <a16:creationId xmlns:a16="http://schemas.microsoft.com/office/drawing/2014/main" id="{D6CF3D09-095D-4C0E-90A6-DE5AA95A090D}"/>
              </a:ext>
            </a:extLst>
          </p:cNvPr>
          <p:cNvSpPr>
            <a:spLocks noGrp="1"/>
          </p:cNvSpPr>
          <p:nvPr>
            <p:ph type="pic" idx="5"/>
          </p:nvPr>
        </p:nvSpPr>
        <p:spPr>
          <a:xfrm>
            <a:off x="2700338" y="2768544"/>
            <a:ext cx="2339700" cy="18558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1" name="Slide Number Placeholder 2">
            <a:extLst>
              <a:ext uri="{FF2B5EF4-FFF2-40B4-BE49-F238E27FC236}">
                <a16:creationId xmlns:a16="http://schemas.microsoft.com/office/drawing/2014/main" id="{DA06DEFF-D80F-1044-8D43-B84B3A0B0E60}"/>
              </a:ext>
            </a:extLst>
          </p:cNvPr>
          <p:cNvSpPr>
            <a:spLocks noGrp="1"/>
          </p:cNvSpPr>
          <p:nvPr>
            <p:ph type="sldNum" sz="quarter" idx="10"/>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2" name="Date Placeholder 3">
            <a:extLst>
              <a:ext uri="{FF2B5EF4-FFF2-40B4-BE49-F238E27FC236}">
                <a16:creationId xmlns:a16="http://schemas.microsoft.com/office/drawing/2014/main" id="{113CF1E1-368F-104B-BE57-4D3B7413EE0C}"/>
              </a:ext>
            </a:extLst>
          </p:cNvPr>
          <p:cNvSpPr>
            <a:spLocks noGrp="1"/>
          </p:cNvSpPr>
          <p:nvPr>
            <p:ph type="dt" sz="half" idx="11"/>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3" name="Footer Placeholder 4">
            <a:extLst>
              <a:ext uri="{FF2B5EF4-FFF2-40B4-BE49-F238E27FC236}">
                <a16:creationId xmlns:a16="http://schemas.microsoft.com/office/drawing/2014/main" id="{FBD517DA-F297-C746-87E2-FE54F4635216}"/>
              </a:ext>
            </a:extLst>
          </p:cNvPr>
          <p:cNvSpPr>
            <a:spLocks noGrp="1"/>
          </p:cNvSpPr>
          <p:nvPr>
            <p:ph type="ftr" sz="quarter" idx="12"/>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19414443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B5128-196F-4436-BEE3-49CFA09D060A}"/>
              </a:ext>
            </a:extLst>
          </p:cNvPr>
          <p:cNvSpPr>
            <a:spLocks noGrp="1"/>
          </p:cNvSpPr>
          <p:nvPr>
            <p:ph type="title"/>
          </p:nvPr>
        </p:nvSpPr>
        <p:spPr/>
        <p:txBody>
          <a:bodyPr/>
          <a:lstStyle/>
          <a:p>
            <a:r>
              <a:rPr lang="en-GB"/>
              <a:t>Click to edit Master title style</a:t>
            </a:r>
            <a:endParaRPr lang="en-GB" dirty="0"/>
          </a:p>
        </p:txBody>
      </p:sp>
      <p:sp>
        <p:nvSpPr>
          <p:cNvPr id="6" name="Google Shape;3060;p366">
            <a:extLst>
              <a:ext uri="{FF2B5EF4-FFF2-40B4-BE49-F238E27FC236}">
                <a16:creationId xmlns:a16="http://schemas.microsoft.com/office/drawing/2014/main" id="{A2DD2539-1D64-4018-A7F6-6501A86A272F}"/>
              </a:ext>
            </a:extLst>
          </p:cNvPr>
          <p:cNvSpPr txBox="1">
            <a:spLocks noGrp="1"/>
          </p:cNvSpPr>
          <p:nvPr>
            <p:ph type="body" idx="1"/>
          </p:nvPr>
        </p:nvSpPr>
        <p:spPr>
          <a:xfrm>
            <a:off x="1350169" y="879480"/>
            <a:ext cx="1350300" cy="12483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7" name="Google Shape;3061;p366">
            <a:extLst>
              <a:ext uri="{FF2B5EF4-FFF2-40B4-BE49-F238E27FC236}">
                <a16:creationId xmlns:a16="http://schemas.microsoft.com/office/drawing/2014/main" id="{81BDF5B9-E928-4F6B-968D-21544EC98846}"/>
              </a:ext>
            </a:extLst>
          </p:cNvPr>
          <p:cNvSpPr>
            <a:spLocks noGrp="1"/>
          </p:cNvSpPr>
          <p:nvPr>
            <p:ph type="pic" idx="2"/>
          </p:nvPr>
        </p:nvSpPr>
        <p:spPr>
          <a:xfrm>
            <a:off x="2700337" y="895696"/>
            <a:ext cx="3743400" cy="3728700"/>
          </a:xfrm>
          <a:prstGeom prst="rect">
            <a:avLst/>
          </a:prstGeom>
          <a:noFill/>
          <a:ln>
            <a:noFill/>
          </a:ln>
        </p:spPr>
        <p:txBody>
          <a:bodyPr spcFirstLastPara="1" wrap="square" lIns="0" tIns="54000" rIns="0" bIns="0" anchor="ctr" anchorCtr="0">
            <a:noAutofit/>
          </a:bodyPr>
          <a:lstStyle>
            <a:lvl1pPr marR="0" lvl="0" algn="ctr" rtl="0">
              <a:lnSpc>
                <a:spcPct val="100000"/>
              </a:lnSpc>
              <a:spcBef>
                <a:spcPts val="300"/>
              </a:spcBef>
              <a:spcAft>
                <a:spcPts val="0"/>
              </a:spcAft>
              <a:buClr>
                <a:srgbClr val="529A43"/>
              </a:buClr>
              <a:buSzPts val="1700"/>
              <a:buFont typeface="Libre Franklin"/>
              <a:buNone/>
              <a:defRPr sz="1700" b="0" i="0" u="none" strike="noStrike" cap="none">
                <a:solidFill>
                  <a:schemeClr val="dk1"/>
                </a:solidFill>
                <a:latin typeface="+mn-lt"/>
                <a:ea typeface="Libre Franklin"/>
                <a:cs typeface="Libre Franklin"/>
                <a:sym typeface="Libre Franklin"/>
              </a:defRPr>
            </a:lvl1pPr>
            <a:lvl2pPr marR="0" lvl="1" algn="l" rtl="0">
              <a:lnSpc>
                <a:spcPct val="100000"/>
              </a:lnSpc>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8" name="Google Shape;3062;p366">
            <a:extLst>
              <a:ext uri="{FF2B5EF4-FFF2-40B4-BE49-F238E27FC236}">
                <a16:creationId xmlns:a16="http://schemas.microsoft.com/office/drawing/2014/main" id="{DD4C52AA-ACB6-4A90-95E8-EDB0DC7FA95F}"/>
              </a:ext>
            </a:extLst>
          </p:cNvPr>
          <p:cNvSpPr txBox="1">
            <a:spLocks noGrp="1"/>
          </p:cNvSpPr>
          <p:nvPr>
            <p:ph type="body" idx="3"/>
          </p:nvPr>
        </p:nvSpPr>
        <p:spPr>
          <a:xfrm>
            <a:off x="1" y="879480"/>
            <a:ext cx="1350300" cy="12483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900"/>
              <a:buFont typeface="Libre Franklin"/>
              <a:buChar char="•"/>
              <a:defRPr sz="1200">
                <a:solidFill>
                  <a:schemeClr val="lt1"/>
                </a:solidFill>
              </a:defRPr>
            </a:lvl1pPr>
            <a:lvl2pPr marL="914378" lvl="1" indent="-317492" algn="l">
              <a:lnSpc>
                <a:spcPct val="100000"/>
              </a:lnSpc>
              <a:spcBef>
                <a:spcPts val="300"/>
              </a:spcBef>
              <a:spcAft>
                <a:spcPts val="0"/>
              </a:spcAft>
              <a:buSzPts val="1400"/>
              <a:buChar char="•"/>
              <a:defRPr/>
            </a:lvl2pPr>
            <a:lvl3pPr marL="1371566" lvl="2" indent="-228594" algn="l">
              <a:lnSpc>
                <a:spcPct val="100000"/>
              </a:lnSpc>
              <a:spcBef>
                <a:spcPts val="300"/>
              </a:spcBef>
              <a:spcAft>
                <a:spcPts val="0"/>
              </a:spcAft>
              <a:buSzPts val="1400"/>
              <a:buNone/>
              <a:defRPr/>
            </a:lvl3pPr>
            <a:lvl4pPr marL="1828754" lvl="3" indent="-317492" algn="l">
              <a:lnSpc>
                <a:spcPct val="100000"/>
              </a:lnSpc>
              <a:spcBef>
                <a:spcPts val="300"/>
              </a:spcBef>
              <a:spcAft>
                <a:spcPts val="0"/>
              </a:spcAft>
              <a:buSzPts val="1400"/>
              <a:buChar char="•"/>
              <a:defRPr/>
            </a:lvl4pPr>
            <a:lvl5pPr marL="2285943" lvl="4" indent="-317492" algn="l">
              <a:lnSpc>
                <a:spcPct val="100000"/>
              </a:lnSpc>
              <a:spcBef>
                <a:spcPts val="300"/>
              </a:spcBef>
              <a:spcAft>
                <a:spcPts val="0"/>
              </a:spcAft>
              <a:buSzPts val="1400"/>
              <a:buChar char="•"/>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9" name="Google Shape;3063;p366">
            <a:extLst>
              <a:ext uri="{FF2B5EF4-FFF2-40B4-BE49-F238E27FC236}">
                <a16:creationId xmlns:a16="http://schemas.microsoft.com/office/drawing/2014/main" id="{140118C3-B00F-4DC7-AEE2-8F0FE0255A5E}"/>
              </a:ext>
            </a:extLst>
          </p:cNvPr>
          <p:cNvSpPr txBox="1">
            <a:spLocks noGrp="1"/>
          </p:cNvSpPr>
          <p:nvPr>
            <p:ph type="body" idx="4"/>
          </p:nvPr>
        </p:nvSpPr>
        <p:spPr>
          <a:xfrm>
            <a:off x="1350169" y="2127784"/>
            <a:ext cx="1350300" cy="1248300"/>
          </a:xfrm>
          <a:prstGeom prst="rect">
            <a:avLst/>
          </a:prstGeom>
          <a:solidFill>
            <a:schemeClr val="tx2"/>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kern="1200">
                <a:solidFill>
                  <a:schemeClr val="lt1"/>
                </a:solidFill>
                <a:latin typeface="+mn-lt"/>
                <a:ea typeface="+mn-ea"/>
                <a:cs typeface="+mn-cs"/>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0" name="Google Shape;3064;p366">
            <a:extLst>
              <a:ext uri="{FF2B5EF4-FFF2-40B4-BE49-F238E27FC236}">
                <a16:creationId xmlns:a16="http://schemas.microsoft.com/office/drawing/2014/main" id="{D69BEE87-C36C-4286-99DC-C25FC740C8EE}"/>
              </a:ext>
            </a:extLst>
          </p:cNvPr>
          <p:cNvSpPr txBox="1">
            <a:spLocks noGrp="1"/>
          </p:cNvSpPr>
          <p:nvPr>
            <p:ph type="body" idx="5"/>
          </p:nvPr>
        </p:nvSpPr>
        <p:spPr>
          <a:xfrm>
            <a:off x="1" y="2127785"/>
            <a:ext cx="1350300" cy="1248300"/>
          </a:xfrm>
          <a:prstGeom prst="rect">
            <a:avLst/>
          </a:prstGeom>
          <a:solidFill>
            <a:schemeClr val="tx2"/>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900"/>
              <a:buFont typeface="Libre Franklin"/>
              <a:buChar char="•"/>
              <a:defRPr sz="1200">
                <a:solidFill>
                  <a:schemeClr val="lt1"/>
                </a:solidFill>
              </a:defRPr>
            </a:lvl1pPr>
            <a:lvl2pPr marL="914378" lvl="1" indent="-317492" algn="l">
              <a:lnSpc>
                <a:spcPct val="100000"/>
              </a:lnSpc>
              <a:spcBef>
                <a:spcPts val="300"/>
              </a:spcBef>
              <a:spcAft>
                <a:spcPts val="0"/>
              </a:spcAft>
              <a:buSzPts val="1400"/>
              <a:buChar char="•"/>
              <a:defRPr/>
            </a:lvl2pPr>
            <a:lvl3pPr marL="1371566" lvl="2" indent="-228594" algn="l">
              <a:lnSpc>
                <a:spcPct val="100000"/>
              </a:lnSpc>
              <a:spcBef>
                <a:spcPts val="300"/>
              </a:spcBef>
              <a:spcAft>
                <a:spcPts val="0"/>
              </a:spcAft>
              <a:buSzPts val="1400"/>
              <a:buNone/>
              <a:defRPr/>
            </a:lvl3pPr>
            <a:lvl4pPr marL="1828754" lvl="3" indent="-317492" algn="l">
              <a:lnSpc>
                <a:spcPct val="100000"/>
              </a:lnSpc>
              <a:spcBef>
                <a:spcPts val="300"/>
              </a:spcBef>
              <a:spcAft>
                <a:spcPts val="0"/>
              </a:spcAft>
              <a:buSzPts val="1400"/>
              <a:buChar char="•"/>
              <a:defRPr/>
            </a:lvl4pPr>
            <a:lvl5pPr marL="2285943" lvl="4" indent="-317492" algn="l">
              <a:lnSpc>
                <a:spcPct val="100000"/>
              </a:lnSpc>
              <a:spcBef>
                <a:spcPts val="300"/>
              </a:spcBef>
              <a:spcAft>
                <a:spcPts val="0"/>
              </a:spcAft>
              <a:buSzPts val="1400"/>
              <a:buChar char="•"/>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1" name="Google Shape;3065;p366">
            <a:extLst>
              <a:ext uri="{FF2B5EF4-FFF2-40B4-BE49-F238E27FC236}">
                <a16:creationId xmlns:a16="http://schemas.microsoft.com/office/drawing/2014/main" id="{D1456969-ECC6-4A9A-BDAF-C12E7B9F1829}"/>
              </a:ext>
            </a:extLst>
          </p:cNvPr>
          <p:cNvSpPr txBox="1">
            <a:spLocks noGrp="1"/>
          </p:cNvSpPr>
          <p:nvPr>
            <p:ph type="body" idx="6"/>
          </p:nvPr>
        </p:nvSpPr>
        <p:spPr>
          <a:xfrm>
            <a:off x="1350169" y="3376088"/>
            <a:ext cx="1350300" cy="12483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2" name="Google Shape;3066;p366">
            <a:extLst>
              <a:ext uri="{FF2B5EF4-FFF2-40B4-BE49-F238E27FC236}">
                <a16:creationId xmlns:a16="http://schemas.microsoft.com/office/drawing/2014/main" id="{18FBC3F8-DD33-4362-A0FB-AF2233D6EB7D}"/>
              </a:ext>
            </a:extLst>
          </p:cNvPr>
          <p:cNvSpPr txBox="1">
            <a:spLocks noGrp="1"/>
          </p:cNvSpPr>
          <p:nvPr>
            <p:ph type="body" idx="7"/>
          </p:nvPr>
        </p:nvSpPr>
        <p:spPr>
          <a:xfrm>
            <a:off x="1" y="3376089"/>
            <a:ext cx="1350300" cy="12483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900"/>
              <a:buFont typeface="Libre Franklin"/>
              <a:buChar char="•"/>
              <a:defRPr sz="1200">
                <a:solidFill>
                  <a:schemeClr val="lt1"/>
                </a:solidFill>
              </a:defRPr>
            </a:lvl1pPr>
            <a:lvl2pPr marL="914378" lvl="1" indent="-317492" algn="l">
              <a:lnSpc>
                <a:spcPct val="100000"/>
              </a:lnSpc>
              <a:spcBef>
                <a:spcPts val="300"/>
              </a:spcBef>
              <a:spcAft>
                <a:spcPts val="0"/>
              </a:spcAft>
              <a:buSzPts val="1400"/>
              <a:buChar char="•"/>
              <a:defRPr/>
            </a:lvl2pPr>
            <a:lvl3pPr marL="1371566" lvl="2" indent="-228594" algn="l">
              <a:lnSpc>
                <a:spcPct val="100000"/>
              </a:lnSpc>
              <a:spcBef>
                <a:spcPts val="300"/>
              </a:spcBef>
              <a:spcAft>
                <a:spcPts val="0"/>
              </a:spcAft>
              <a:buSzPts val="1400"/>
              <a:buNone/>
              <a:defRPr/>
            </a:lvl3pPr>
            <a:lvl4pPr marL="1828754" lvl="3" indent="-317492" algn="l">
              <a:lnSpc>
                <a:spcPct val="100000"/>
              </a:lnSpc>
              <a:spcBef>
                <a:spcPts val="300"/>
              </a:spcBef>
              <a:spcAft>
                <a:spcPts val="0"/>
              </a:spcAft>
              <a:buSzPts val="1400"/>
              <a:buChar char="•"/>
              <a:defRPr/>
            </a:lvl4pPr>
            <a:lvl5pPr marL="2285943" lvl="4" indent="-317492" algn="l">
              <a:lnSpc>
                <a:spcPct val="100000"/>
              </a:lnSpc>
              <a:spcBef>
                <a:spcPts val="300"/>
              </a:spcBef>
              <a:spcAft>
                <a:spcPts val="0"/>
              </a:spcAft>
              <a:buSzPts val="1400"/>
              <a:buChar char="•"/>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9" name="Google Shape;3085;p367">
            <a:extLst>
              <a:ext uri="{FF2B5EF4-FFF2-40B4-BE49-F238E27FC236}">
                <a16:creationId xmlns:a16="http://schemas.microsoft.com/office/drawing/2014/main" id="{AA08E550-6B08-45D5-8915-3F01366CA66B}"/>
              </a:ext>
            </a:extLst>
          </p:cNvPr>
          <p:cNvSpPr txBox="1">
            <a:spLocks noGrp="1"/>
          </p:cNvSpPr>
          <p:nvPr>
            <p:ph type="body" idx="8"/>
          </p:nvPr>
        </p:nvSpPr>
        <p:spPr>
          <a:xfrm>
            <a:off x="7793832" y="879476"/>
            <a:ext cx="1350300" cy="18720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Clr>
                <a:srgbClr val="529A43"/>
              </a:buClr>
              <a:buSzPts val="900"/>
              <a:buFont typeface="Libre Franklin"/>
              <a:buChar char="•"/>
              <a:defRPr sz="1200">
                <a:solidFill>
                  <a:schemeClr val="lt1"/>
                </a:solidFill>
              </a:defRPr>
            </a:lvl1pPr>
            <a:lvl2pPr marL="914378" lvl="1" indent="-304793" algn="l">
              <a:lnSpc>
                <a:spcPct val="100000"/>
              </a:lnSpc>
              <a:spcBef>
                <a:spcPts val="200"/>
              </a:spcBef>
              <a:spcAft>
                <a:spcPts val="0"/>
              </a:spcAft>
              <a:buClr>
                <a:srgbClr val="529A43"/>
              </a:buClr>
              <a:buSzPts val="1200"/>
              <a:buChar char="•"/>
              <a:defRPr sz="1200">
                <a:solidFill>
                  <a:srgbClr val="000000"/>
                </a:solidFill>
              </a:defRPr>
            </a:lvl2pPr>
            <a:lvl3pPr marL="1371566" lvl="2" indent="-228594" algn="l">
              <a:lnSpc>
                <a:spcPct val="100000"/>
              </a:lnSpc>
              <a:spcBef>
                <a:spcPts val="400"/>
              </a:spcBef>
              <a:spcAft>
                <a:spcPts val="0"/>
              </a:spcAft>
              <a:buClr>
                <a:srgbClr val="529A43"/>
              </a:buClr>
              <a:buSzPts val="2000"/>
              <a:buNone/>
              <a:defRPr sz="2000">
                <a:solidFill>
                  <a:srgbClr val="000000"/>
                </a:solidFill>
              </a:defRPr>
            </a:lvl3pPr>
            <a:lvl4pPr marL="1828754" lvl="3" indent="-342892" algn="l">
              <a:lnSpc>
                <a:spcPct val="100000"/>
              </a:lnSpc>
              <a:spcBef>
                <a:spcPts val="400"/>
              </a:spcBef>
              <a:spcAft>
                <a:spcPts val="0"/>
              </a:spcAft>
              <a:buClr>
                <a:srgbClr val="529A43"/>
              </a:buClr>
              <a:buSzPts val="1800"/>
              <a:buChar char="•"/>
              <a:defRPr sz="1800">
                <a:solidFill>
                  <a:srgbClr val="000000"/>
                </a:solidFill>
              </a:defRPr>
            </a:lvl4pPr>
            <a:lvl5pPr marL="2285943" lvl="4" indent="-342892" algn="l">
              <a:lnSpc>
                <a:spcPct val="100000"/>
              </a:lnSpc>
              <a:spcBef>
                <a:spcPts val="400"/>
              </a:spcBef>
              <a:spcAft>
                <a:spcPts val="0"/>
              </a:spcAft>
              <a:buClr>
                <a:srgbClr val="529A43"/>
              </a:buClr>
              <a:buSzPts val="1800"/>
              <a:buChar char="•"/>
              <a:defRPr sz="1800">
                <a:solidFill>
                  <a:srgbClr val="000000"/>
                </a:solidFill>
              </a:defRPr>
            </a:lvl5pPr>
            <a:lvl6pPr marL="2743132" lvl="5" indent="-342892" algn="l">
              <a:lnSpc>
                <a:spcPct val="100000"/>
              </a:lnSpc>
              <a:spcBef>
                <a:spcPts val="400"/>
              </a:spcBef>
              <a:spcAft>
                <a:spcPts val="0"/>
              </a:spcAft>
              <a:buSzPts val="1800"/>
              <a:buChar char="•"/>
              <a:defRPr sz="1800"/>
            </a:lvl6pPr>
            <a:lvl7pPr marL="3200320" lvl="6" indent="-342892" algn="l">
              <a:lnSpc>
                <a:spcPct val="100000"/>
              </a:lnSpc>
              <a:spcBef>
                <a:spcPts val="400"/>
              </a:spcBef>
              <a:spcAft>
                <a:spcPts val="0"/>
              </a:spcAft>
              <a:buSzPts val="1800"/>
              <a:buChar char="•"/>
              <a:defRPr sz="1800"/>
            </a:lvl7pPr>
            <a:lvl8pPr marL="3657509" lvl="7" indent="-342892" algn="l">
              <a:lnSpc>
                <a:spcPct val="100000"/>
              </a:lnSpc>
              <a:spcBef>
                <a:spcPts val="400"/>
              </a:spcBef>
              <a:spcAft>
                <a:spcPts val="0"/>
              </a:spcAft>
              <a:buSzPts val="1800"/>
              <a:buChar char="•"/>
              <a:defRPr sz="1800"/>
            </a:lvl8pPr>
            <a:lvl9pPr marL="4114697" lvl="8" indent="-342892" algn="l">
              <a:lnSpc>
                <a:spcPct val="100000"/>
              </a:lnSpc>
              <a:spcBef>
                <a:spcPts val="400"/>
              </a:spcBef>
              <a:spcAft>
                <a:spcPts val="0"/>
              </a:spcAft>
              <a:buSzPts val="1800"/>
              <a:buChar char="•"/>
              <a:defRPr sz="1800"/>
            </a:lvl9pPr>
          </a:lstStyle>
          <a:p>
            <a:pPr lvl="0"/>
            <a:r>
              <a:rPr lang="en-GB"/>
              <a:t>Click to edit Master text styles</a:t>
            </a:r>
          </a:p>
        </p:txBody>
      </p:sp>
      <p:sp>
        <p:nvSpPr>
          <p:cNvPr id="20" name="Google Shape;3086;p367">
            <a:extLst>
              <a:ext uri="{FF2B5EF4-FFF2-40B4-BE49-F238E27FC236}">
                <a16:creationId xmlns:a16="http://schemas.microsoft.com/office/drawing/2014/main" id="{83E0D49A-E7FF-4ED4-BF91-D6504174D397}"/>
              </a:ext>
            </a:extLst>
          </p:cNvPr>
          <p:cNvSpPr txBox="1">
            <a:spLocks noGrp="1"/>
          </p:cNvSpPr>
          <p:nvPr>
            <p:ph type="body" idx="9"/>
          </p:nvPr>
        </p:nvSpPr>
        <p:spPr>
          <a:xfrm>
            <a:off x="7793832" y="2763758"/>
            <a:ext cx="1350300" cy="1860600"/>
          </a:xfrm>
          <a:prstGeom prst="rect">
            <a:avLst/>
          </a:prstGeom>
          <a:solidFill>
            <a:schemeClr val="tx2"/>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900"/>
              <a:buFont typeface="Libre Franklin"/>
              <a:buChar char="•"/>
              <a:defRPr sz="1200">
                <a:solidFill>
                  <a:schemeClr val="lt1"/>
                </a:solidFill>
              </a:defRPr>
            </a:lvl1pPr>
            <a:lvl2pPr marL="914378" lvl="1" indent="-317492" algn="l">
              <a:lnSpc>
                <a:spcPct val="100000"/>
              </a:lnSpc>
              <a:spcBef>
                <a:spcPts val="300"/>
              </a:spcBef>
              <a:spcAft>
                <a:spcPts val="0"/>
              </a:spcAft>
              <a:buSzPts val="1400"/>
              <a:buChar char="•"/>
              <a:defRPr/>
            </a:lvl2pPr>
            <a:lvl3pPr marL="1371566" lvl="2" indent="-228594" algn="l">
              <a:lnSpc>
                <a:spcPct val="100000"/>
              </a:lnSpc>
              <a:spcBef>
                <a:spcPts val="300"/>
              </a:spcBef>
              <a:spcAft>
                <a:spcPts val="0"/>
              </a:spcAft>
              <a:buSzPts val="1400"/>
              <a:buNone/>
              <a:defRPr/>
            </a:lvl3pPr>
            <a:lvl4pPr marL="1828754" lvl="3" indent="-317492" algn="l">
              <a:lnSpc>
                <a:spcPct val="100000"/>
              </a:lnSpc>
              <a:spcBef>
                <a:spcPts val="300"/>
              </a:spcBef>
              <a:spcAft>
                <a:spcPts val="0"/>
              </a:spcAft>
              <a:buSzPts val="1400"/>
              <a:buChar char="•"/>
              <a:defRPr/>
            </a:lvl4pPr>
            <a:lvl5pPr marL="2285943" lvl="4" indent="-317492" algn="l">
              <a:lnSpc>
                <a:spcPct val="100000"/>
              </a:lnSpc>
              <a:spcBef>
                <a:spcPts val="300"/>
              </a:spcBef>
              <a:spcAft>
                <a:spcPts val="0"/>
              </a:spcAft>
              <a:buSzPts val="1400"/>
              <a:buChar char="•"/>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1" name="Google Shape;3087;p367">
            <a:extLst>
              <a:ext uri="{FF2B5EF4-FFF2-40B4-BE49-F238E27FC236}">
                <a16:creationId xmlns:a16="http://schemas.microsoft.com/office/drawing/2014/main" id="{1CD597E3-855B-440D-9EB3-51B7EDC23570}"/>
              </a:ext>
            </a:extLst>
          </p:cNvPr>
          <p:cNvSpPr txBox="1">
            <a:spLocks noGrp="1"/>
          </p:cNvSpPr>
          <p:nvPr>
            <p:ph type="body" idx="13"/>
          </p:nvPr>
        </p:nvSpPr>
        <p:spPr>
          <a:xfrm>
            <a:off x="6443662" y="879476"/>
            <a:ext cx="1350300" cy="1872000"/>
          </a:xfrm>
          <a:prstGeom prst="rect">
            <a:avLst/>
          </a:prstGeom>
          <a:solidFill>
            <a:schemeClr val="accent1"/>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22" name="Google Shape;3088;p367">
            <a:extLst>
              <a:ext uri="{FF2B5EF4-FFF2-40B4-BE49-F238E27FC236}">
                <a16:creationId xmlns:a16="http://schemas.microsoft.com/office/drawing/2014/main" id="{E7A8A094-A9BB-470C-9BC6-7EBA7673E850}"/>
              </a:ext>
            </a:extLst>
          </p:cNvPr>
          <p:cNvSpPr txBox="1">
            <a:spLocks noGrp="1"/>
          </p:cNvSpPr>
          <p:nvPr>
            <p:ph type="body" idx="14"/>
          </p:nvPr>
        </p:nvSpPr>
        <p:spPr>
          <a:xfrm>
            <a:off x="6443662" y="2763758"/>
            <a:ext cx="1350300" cy="1860600"/>
          </a:xfrm>
          <a:prstGeom prst="rect">
            <a:avLst/>
          </a:prstGeom>
          <a:solidFill>
            <a:schemeClr val="tx2"/>
          </a:solidFill>
          <a:ln>
            <a:noFill/>
          </a:ln>
        </p:spPr>
        <p:txBody>
          <a:bodyPr spcFirstLastPara="1" wrap="square" lIns="0" tIns="0" rIns="0" bIns="0" anchor="ctr" anchorCtr="0">
            <a:noAutofit/>
          </a:bodyPr>
          <a:lstStyle>
            <a:lvl1pPr marL="0" lvl="0" indent="0" algn="ctr">
              <a:lnSpc>
                <a:spcPct val="100000"/>
              </a:lnSpc>
              <a:spcBef>
                <a:spcPts val="200"/>
              </a:spcBef>
              <a:spcAft>
                <a:spcPts val="0"/>
              </a:spcAft>
              <a:buSzPts val="1200"/>
              <a:buFont typeface="Libre Franklin"/>
              <a:buNone/>
              <a:defRPr sz="1200">
                <a:solidFill>
                  <a:schemeClr val="lt1"/>
                </a:solidFill>
                <a:latin typeface="+mn-lt"/>
                <a:ea typeface="Libre Franklin"/>
                <a:cs typeface="Libre Franklin"/>
                <a:sym typeface="Libre Franklin"/>
              </a:defRPr>
            </a:lvl1pPr>
            <a:lvl2pPr marL="914378" lvl="1" indent="-336542" algn="l">
              <a:lnSpc>
                <a:spcPct val="100000"/>
              </a:lnSpc>
              <a:spcBef>
                <a:spcPts val="300"/>
              </a:spcBef>
              <a:spcAft>
                <a:spcPts val="0"/>
              </a:spcAft>
              <a:buSzPts val="1700"/>
              <a:buChar char="•"/>
              <a:defRPr sz="1700">
                <a:solidFill>
                  <a:schemeClr val="lt1"/>
                </a:solidFill>
              </a:defRPr>
            </a:lvl2pPr>
            <a:lvl3pPr marL="1371566" lvl="2" indent="-228594" algn="l">
              <a:lnSpc>
                <a:spcPct val="100000"/>
              </a:lnSpc>
              <a:spcBef>
                <a:spcPts val="300"/>
              </a:spcBef>
              <a:spcAft>
                <a:spcPts val="0"/>
              </a:spcAft>
              <a:buSzPts val="1700"/>
              <a:buNone/>
              <a:defRPr sz="1700">
                <a:solidFill>
                  <a:schemeClr val="lt1"/>
                </a:solidFill>
              </a:defRPr>
            </a:lvl3pPr>
            <a:lvl4pPr marL="1828754" lvl="3" indent="-336542" algn="l">
              <a:lnSpc>
                <a:spcPct val="100000"/>
              </a:lnSpc>
              <a:spcBef>
                <a:spcPts val="300"/>
              </a:spcBef>
              <a:spcAft>
                <a:spcPts val="0"/>
              </a:spcAft>
              <a:buSzPts val="1700"/>
              <a:buChar char="•"/>
              <a:defRPr sz="1700">
                <a:solidFill>
                  <a:schemeClr val="lt1"/>
                </a:solidFill>
              </a:defRPr>
            </a:lvl4pPr>
            <a:lvl5pPr marL="2285943" lvl="4" indent="-336542" algn="l">
              <a:lnSpc>
                <a:spcPct val="100000"/>
              </a:lnSpc>
              <a:spcBef>
                <a:spcPts val="300"/>
              </a:spcBef>
              <a:spcAft>
                <a:spcPts val="0"/>
              </a:spcAft>
              <a:buSzPts val="1700"/>
              <a:buChar char="•"/>
              <a:defRPr sz="1700">
                <a:solidFill>
                  <a:schemeClr val="lt1"/>
                </a:solidFill>
              </a:defRPr>
            </a:lvl5pPr>
            <a:lvl6pPr marL="2743132" lvl="5" indent="-317492" algn="l">
              <a:lnSpc>
                <a:spcPct val="100000"/>
              </a:lnSpc>
              <a:spcBef>
                <a:spcPts val="300"/>
              </a:spcBef>
              <a:spcAft>
                <a:spcPts val="0"/>
              </a:spcAft>
              <a:buSzPts val="1400"/>
              <a:buChar char="•"/>
              <a:defRPr/>
            </a:lvl6pPr>
            <a:lvl7pPr marL="3200320" lvl="6" indent="-317492" algn="l">
              <a:lnSpc>
                <a:spcPct val="100000"/>
              </a:lnSpc>
              <a:spcBef>
                <a:spcPts val="300"/>
              </a:spcBef>
              <a:spcAft>
                <a:spcPts val="0"/>
              </a:spcAft>
              <a:buSzPts val="1400"/>
              <a:buChar char="•"/>
              <a:defRPr/>
            </a:lvl7pPr>
            <a:lvl8pPr marL="3657509" lvl="7" indent="-317492" algn="l">
              <a:lnSpc>
                <a:spcPct val="100000"/>
              </a:lnSpc>
              <a:spcBef>
                <a:spcPts val="300"/>
              </a:spcBef>
              <a:spcAft>
                <a:spcPts val="0"/>
              </a:spcAft>
              <a:buSzPts val="1400"/>
              <a:buChar char="•"/>
              <a:defRPr/>
            </a:lvl8pPr>
            <a:lvl9pPr marL="4114697" lvl="8" indent="-317492" algn="l">
              <a:lnSpc>
                <a:spcPct val="100000"/>
              </a:lnSpc>
              <a:spcBef>
                <a:spcPts val="300"/>
              </a:spcBef>
              <a:spcAft>
                <a:spcPts val="0"/>
              </a:spcAft>
              <a:buSzPts val="1400"/>
              <a:buChar char="•"/>
              <a:defRPr/>
            </a:lvl9pPr>
          </a:lstStyle>
          <a:p>
            <a:pPr lvl="0"/>
            <a:r>
              <a:rPr lang="en-GB"/>
              <a:t>Click to edit Master text styles</a:t>
            </a:r>
          </a:p>
        </p:txBody>
      </p:sp>
      <p:sp>
        <p:nvSpPr>
          <p:cNvPr id="17" name="Slide Number Placeholder 2">
            <a:extLst>
              <a:ext uri="{FF2B5EF4-FFF2-40B4-BE49-F238E27FC236}">
                <a16:creationId xmlns:a16="http://schemas.microsoft.com/office/drawing/2014/main" id="{7A722639-F5B5-8242-BC8B-0F381D2CA380}"/>
              </a:ext>
            </a:extLst>
          </p:cNvPr>
          <p:cNvSpPr>
            <a:spLocks noGrp="1"/>
          </p:cNvSpPr>
          <p:nvPr>
            <p:ph type="sldNum" sz="quarter" idx="15"/>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8" name="Date Placeholder 3">
            <a:extLst>
              <a:ext uri="{FF2B5EF4-FFF2-40B4-BE49-F238E27FC236}">
                <a16:creationId xmlns:a16="http://schemas.microsoft.com/office/drawing/2014/main" id="{19AC5A3E-2015-AE4D-9573-D824F13C1644}"/>
              </a:ext>
            </a:extLst>
          </p:cNvPr>
          <p:cNvSpPr>
            <a:spLocks noGrp="1"/>
          </p:cNvSpPr>
          <p:nvPr>
            <p:ph type="dt" sz="half" idx="16"/>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23" name="Footer Placeholder 4">
            <a:extLst>
              <a:ext uri="{FF2B5EF4-FFF2-40B4-BE49-F238E27FC236}">
                <a16:creationId xmlns:a16="http://schemas.microsoft.com/office/drawing/2014/main" id="{1EB402B9-CE4D-5C46-8DFB-77C8127ADDAF}"/>
              </a:ext>
            </a:extLst>
          </p:cNvPr>
          <p:cNvSpPr>
            <a:spLocks noGrp="1"/>
          </p:cNvSpPr>
          <p:nvPr>
            <p:ph type="ftr" sz="quarter" idx="17"/>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2995463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0B15-A45D-4C95-8EE0-834149BF4491}"/>
              </a:ext>
            </a:extLst>
          </p:cNvPr>
          <p:cNvSpPr>
            <a:spLocks noGrp="1"/>
          </p:cNvSpPr>
          <p:nvPr>
            <p:ph type="title"/>
          </p:nvPr>
        </p:nvSpPr>
        <p:spPr/>
        <p:txBody>
          <a:bodyPr/>
          <a:lstStyle/>
          <a:p>
            <a:r>
              <a:rPr lang="en-GB"/>
              <a:t>Click to edit Master title style</a:t>
            </a:r>
            <a:endParaRPr lang="en-GB" dirty="0"/>
          </a:p>
        </p:txBody>
      </p:sp>
      <p:sp>
        <p:nvSpPr>
          <p:cNvPr id="11" name="Google Shape;818;p79">
            <a:extLst>
              <a:ext uri="{FF2B5EF4-FFF2-40B4-BE49-F238E27FC236}">
                <a16:creationId xmlns:a16="http://schemas.microsoft.com/office/drawing/2014/main" id="{E6A011B1-D7F2-4C20-9111-76EE759B9F9D}"/>
              </a:ext>
            </a:extLst>
          </p:cNvPr>
          <p:cNvSpPr>
            <a:spLocks noGrp="1"/>
          </p:cNvSpPr>
          <p:nvPr>
            <p:ph type="pic" idx="2"/>
          </p:nvPr>
        </p:nvSpPr>
        <p:spPr>
          <a:xfrm>
            <a:off x="5962650" y="898538"/>
            <a:ext cx="3181387" cy="3744900"/>
          </a:xfrm>
          <a:prstGeom prst="rect">
            <a:avLst/>
          </a:prstGeom>
          <a:noFill/>
          <a:ln>
            <a:noFill/>
          </a:ln>
        </p:spPr>
        <p:txBody>
          <a:bodyPr spcFirstLastPara="1" wrap="square" lIns="0" tIns="54000" rIns="0" bIns="0" anchor="ctr" anchorCtr="0">
            <a:noAutofit/>
          </a:bodyPr>
          <a:lstStyle>
            <a:lvl1pPr marR="0" lvl="0" algn="ctr" rtl="0">
              <a:spcBef>
                <a:spcPts val="300"/>
              </a:spcBef>
              <a:spcAft>
                <a:spcPts val="0"/>
              </a:spcAft>
              <a:buClr>
                <a:srgbClr val="529A43"/>
              </a:buClr>
              <a:buSzPts val="1700"/>
              <a:buFont typeface="Libre Franklin"/>
              <a:buNone/>
              <a:defRPr sz="1700" b="0" i="0" u="none" strike="noStrike" cap="none">
                <a:solidFill>
                  <a:schemeClr val="dk1"/>
                </a:solidFill>
                <a:latin typeface="+mn-lt"/>
                <a:ea typeface="Arial" panose="020B0604020202020204" pitchFamily="34" charset="0"/>
                <a:cs typeface="Arial" panose="020B0604020202020204" pitchFamily="34" charset="0"/>
                <a:sym typeface="Libre Franklin"/>
              </a:defRPr>
            </a:lvl1pPr>
            <a:lvl2pPr marR="0" lvl="1" algn="l" rtl="0">
              <a:spcBef>
                <a:spcPts val="300"/>
              </a:spcBef>
              <a:spcAft>
                <a:spcPts val="0"/>
              </a:spcAft>
              <a:buClr>
                <a:srgbClr val="529A43"/>
              </a:buClr>
              <a:buSzPts val="1400"/>
              <a:buFont typeface="Times"/>
              <a:buChar char="•"/>
              <a:defRPr sz="1400" b="0" i="0" u="none" strike="noStrike" cap="none">
                <a:solidFill>
                  <a:schemeClr val="dk1"/>
                </a:solidFill>
                <a:latin typeface="Libre Franklin"/>
                <a:ea typeface="Libre Franklin"/>
                <a:cs typeface="Libre Franklin"/>
                <a:sym typeface="Libre Franklin"/>
              </a:defRPr>
            </a:lvl2pPr>
            <a:lvl3pPr marR="0" lvl="2" algn="l" rtl="0">
              <a:spcBef>
                <a:spcPts val="400"/>
              </a:spcBef>
              <a:spcAft>
                <a:spcPts val="0"/>
              </a:spcAft>
              <a:buClr>
                <a:srgbClr val="529A43"/>
              </a:buClr>
              <a:buSzPts val="2000"/>
              <a:buFont typeface="Times"/>
              <a:buNone/>
              <a:defRPr sz="2000" b="0" i="0" u="none" strike="noStrike" cap="none">
                <a:solidFill>
                  <a:srgbClr val="000000"/>
                </a:solidFill>
                <a:latin typeface="Libre Franklin"/>
                <a:ea typeface="Libre Franklin"/>
                <a:cs typeface="Libre Franklin"/>
                <a:sym typeface="Libre Franklin"/>
              </a:defRPr>
            </a:lvl3pPr>
            <a:lvl4pPr marR="0" lvl="3" algn="l" rtl="0">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4pPr>
            <a:lvl5pPr marR="0" lvl="4" algn="l" rtl="0">
              <a:spcBef>
                <a:spcPts val="400"/>
              </a:spcBef>
              <a:spcAft>
                <a:spcPts val="0"/>
              </a:spcAft>
              <a:buClr>
                <a:srgbClr val="529A43"/>
              </a:buClr>
              <a:buSzPts val="2000"/>
              <a:buFont typeface="Times"/>
              <a:buChar char="•"/>
              <a:defRPr sz="2000" b="0" i="0" u="none" strike="noStrike" cap="none">
                <a:solidFill>
                  <a:srgbClr val="000000"/>
                </a:solidFill>
                <a:latin typeface="Libre Franklin"/>
                <a:ea typeface="Libre Franklin"/>
                <a:cs typeface="Libre Franklin"/>
                <a:sym typeface="Libre Franklin"/>
              </a:defRPr>
            </a:lvl5pPr>
            <a:lvl6pPr marR="0" lvl="5" algn="l" rtl="0">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6pPr>
            <a:lvl7pPr marR="0" lvl="6" algn="l" rtl="0">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7pPr>
            <a:lvl8pPr marR="0" lvl="7" algn="l" rtl="0">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8pPr>
            <a:lvl9pPr marR="0" lvl="8" algn="l" rtl="0">
              <a:spcBef>
                <a:spcPts val="400"/>
              </a:spcBef>
              <a:spcAft>
                <a:spcPts val="0"/>
              </a:spcAft>
              <a:buClr>
                <a:schemeClr val="accent1"/>
              </a:buClr>
              <a:buSzPts val="2000"/>
              <a:buFont typeface="Times"/>
              <a:buChar char="•"/>
              <a:defRPr sz="2000" b="0" i="0" u="none" strike="noStrike" cap="none">
                <a:solidFill>
                  <a:schemeClr val="dk1"/>
                </a:solidFill>
                <a:latin typeface="Libre Franklin"/>
                <a:ea typeface="Libre Franklin"/>
                <a:cs typeface="Libre Franklin"/>
                <a:sym typeface="Libre Franklin"/>
              </a:defRPr>
            </a:lvl9pPr>
          </a:lstStyle>
          <a:p>
            <a:r>
              <a:rPr lang="en-GB"/>
              <a:t>Click icon to add picture</a:t>
            </a:r>
            <a:endParaRPr dirty="0"/>
          </a:p>
        </p:txBody>
      </p:sp>
      <p:sp>
        <p:nvSpPr>
          <p:cNvPr id="14" name="Google Shape;821;p79">
            <a:extLst>
              <a:ext uri="{FF2B5EF4-FFF2-40B4-BE49-F238E27FC236}">
                <a16:creationId xmlns:a16="http://schemas.microsoft.com/office/drawing/2014/main" id="{CD5865D4-B353-434A-8734-2B47F7EAD63C}"/>
              </a:ext>
            </a:extLst>
          </p:cNvPr>
          <p:cNvSpPr txBox="1">
            <a:spLocks noGrp="1"/>
          </p:cNvSpPr>
          <p:nvPr>
            <p:ph type="body" idx="4"/>
          </p:nvPr>
        </p:nvSpPr>
        <p:spPr>
          <a:xfrm>
            <a:off x="0" y="898538"/>
            <a:ext cx="4085222" cy="468300"/>
          </a:xfrm>
          <a:prstGeom prst="rect">
            <a:avLst/>
          </a:prstGeom>
          <a:solidFill>
            <a:schemeClr val="accent1"/>
          </a:solidFill>
          <a:ln>
            <a:noFill/>
          </a:ln>
        </p:spPr>
        <p:txBody>
          <a:bodyPr spcFirstLastPara="1" wrap="square" lIns="27000" tIns="0" rIns="54000" bIns="0" anchor="ctr" anchorCtr="0">
            <a:noAutofit/>
          </a:bodyPr>
          <a:lstStyle>
            <a:lvl1pPr marL="457189" lvl="0" indent="-228594" algn="l" rtl="0">
              <a:spcBef>
                <a:spcPts val="300"/>
              </a:spcBef>
              <a:spcAft>
                <a:spcPts val="0"/>
              </a:spcAft>
              <a:buSzPts val="1400"/>
              <a:buFont typeface="Libre Franklin Medium"/>
              <a:buNone/>
              <a:defRPr sz="1400">
                <a:solidFill>
                  <a:schemeClr val="lt1"/>
                </a:solidFill>
                <a:latin typeface="+mn-lt"/>
                <a:ea typeface="Arial" panose="020B0604020202020204" pitchFamily="34" charset="0"/>
                <a:cs typeface="Arial" panose="020B0604020202020204" pitchFamily="34" charset="0"/>
                <a:sym typeface="Libre Franklin Medium"/>
              </a:defRPr>
            </a:lvl1pPr>
            <a:lvl2pPr marL="914378" lvl="1" indent="-336542" algn="l" rtl="0">
              <a:spcBef>
                <a:spcPts val="300"/>
              </a:spcBef>
              <a:spcAft>
                <a:spcPts val="0"/>
              </a:spcAft>
              <a:buSzPts val="1700"/>
              <a:buChar char="•"/>
              <a:defRPr sz="1700">
                <a:solidFill>
                  <a:schemeClr val="lt1"/>
                </a:solidFill>
              </a:defRPr>
            </a:lvl2pPr>
            <a:lvl3pPr marL="1371566" lvl="2" indent="-228594" algn="l" rtl="0">
              <a:spcBef>
                <a:spcPts val="300"/>
              </a:spcBef>
              <a:spcAft>
                <a:spcPts val="0"/>
              </a:spcAft>
              <a:buSzPts val="1700"/>
              <a:buNone/>
              <a:defRPr sz="1700">
                <a:solidFill>
                  <a:schemeClr val="lt1"/>
                </a:solidFill>
              </a:defRPr>
            </a:lvl3pPr>
            <a:lvl4pPr marL="1828754" lvl="3" indent="-336542" algn="l" rtl="0">
              <a:spcBef>
                <a:spcPts val="300"/>
              </a:spcBef>
              <a:spcAft>
                <a:spcPts val="0"/>
              </a:spcAft>
              <a:buSzPts val="1700"/>
              <a:buChar char="•"/>
              <a:defRPr sz="1700">
                <a:solidFill>
                  <a:schemeClr val="lt1"/>
                </a:solidFill>
              </a:defRPr>
            </a:lvl4pPr>
            <a:lvl5pPr marL="2285943" lvl="4" indent="-336542" algn="l" rtl="0">
              <a:spcBef>
                <a:spcPts val="300"/>
              </a:spcBef>
              <a:spcAft>
                <a:spcPts val="0"/>
              </a:spcAft>
              <a:buSzPts val="1700"/>
              <a:buChar char="•"/>
              <a:defRPr sz="1700">
                <a:solidFill>
                  <a:schemeClr val="lt1"/>
                </a:solidFill>
              </a:defRPr>
            </a:lvl5pPr>
            <a:lvl6pPr marL="2743132" lvl="5" indent="-317492" algn="l" rtl="0">
              <a:spcBef>
                <a:spcPts val="300"/>
              </a:spcBef>
              <a:spcAft>
                <a:spcPts val="0"/>
              </a:spcAft>
              <a:buSzPts val="1400"/>
              <a:buChar char="•"/>
              <a:defRPr/>
            </a:lvl6pPr>
            <a:lvl7pPr marL="3200320" lvl="6" indent="-317492" algn="l" rtl="0">
              <a:spcBef>
                <a:spcPts val="300"/>
              </a:spcBef>
              <a:spcAft>
                <a:spcPts val="0"/>
              </a:spcAft>
              <a:buSzPts val="1400"/>
              <a:buChar char="•"/>
              <a:defRPr/>
            </a:lvl7pPr>
            <a:lvl8pPr marL="3657509" lvl="7" indent="-317492" algn="l" rtl="0">
              <a:spcBef>
                <a:spcPts val="300"/>
              </a:spcBef>
              <a:spcAft>
                <a:spcPts val="0"/>
              </a:spcAft>
              <a:buSzPts val="1400"/>
              <a:buChar char="•"/>
              <a:defRPr/>
            </a:lvl8pPr>
            <a:lvl9pPr marL="4114697" lvl="8" indent="-317492" algn="l" rtl="0">
              <a:spcBef>
                <a:spcPts val="300"/>
              </a:spcBef>
              <a:spcAft>
                <a:spcPts val="0"/>
              </a:spcAft>
              <a:buSzPts val="1400"/>
              <a:buChar char="•"/>
              <a:defRPr/>
            </a:lvl9pPr>
          </a:lstStyle>
          <a:p>
            <a:pPr lvl="0"/>
            <a:r>
              <a:rPr lang="en-GB"/>
              <a:t>Click to edit Master text styles</a:t>
            </a:r>
          </a:p>
        </p:txBody>
      </p:sp>
      <p:sp>
        <p:nvSpPr>
          <p:cNvPr id="7" name="Text Placeholder 6">
            <a:extLst>
              <a:ext uri="{FF2B5EF4-FFF2-40B4-BE49-F238E27FC236}">
                <a16:creationId xmlns:a16="http://schemas.microsoft.com/office/drawing/2014/main" id="{226BA75E-44BF-4420-9D69-FBC263796BA6}"/>
              </a:ext>
            </a:extLst>
          </p:cNvPr>
          <p:cNvSpPr>
            <a:spLocks noGrp="1"/>
          </p:cNvSpPr>
          <p:nvPr>
            <p:ph type="body" sz="quarter" idx="13"/>
          </p:nvPr>
        </p:nvSpPr>
        <p:spPr>
          <a:xfrm>
            <a:off x="0" y="1364457"/>
            <a:ext cx="4081750" cy="3278981"/>
          </a:xfrm>
          <a:solidFill>
            <a:schemeClr val="bg2">
              <a:lumMod val="20000"/>
              <a:lumOff val="80000"/>
            </a:schemeClr>
          </a:solidFill>
        </p:spPr>
        <p:txBody>
          <a:bodyPr anchor="ctr"/>
          <a:lstStyle>
            <a:lvl1pPr marL="0" indent="0" algn="ctr">
              <a:buNone/>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6" name="Text Placeholder 6">
            <a:extLst>
              <a:ext uri="{FF2B5EF4-FFF2-40B4-BE49-F238E27FC236}">
                <a16:creationId xmlns:a16="http://schemas.microsoft.com/office/drawing/2014/main" id="{550709C5-E704-4231-996A-8B8E62BFEDD1}"/>
              </a:ext>
            </a:extLst>
          </p:cNvPr>
          <p:cNvSpPr>
            <a:spLocks noGrp="1"/>
          </p:cNvSpPr>
          <p:nvPr>
            <p:ph type="body" sz="quarter" idx="14"/>
          </p:nvPr>
        </p:nvSpPr>
        <p:spPr>
          <a:xfrm>
            <a:off x="4104252" y="898538"/>
            <a:ext cx="1856017" cy="1867522"/>
          </a:xfrm>
          <a:solidFill>
            <a:schemeClr val="bg2">
              <a:lumMod val="20000"/>
              <a:lumOff val="80000"/>
            </a:schemeClr>
          </a:solidFill>
        </p:spPr>
        <p:txBody>
          <a:bodyPr anchor="ctr"/>
          <a:lstStyle>
            <a:lvl1pPr marL="0" indent="0" algn="ctr">
              <a:buNone/>
              <a:defRPr sz="1000"/>
            </a:lvl1pPr>
            <a:lvl2pPr algn="l">
              <a:defRPr sz="1000"/>
            </a:lvl2pPr>
            <a:lvl3pPr algn="l">
              <a:defRPr sz="1000"/>
            </a:lvl3pPr>
            <a:lvl4pPr algn="l">
              <a:defRPr sz="1000"/>
            </a:lvl4pPr>
            <a:lvl5pPr algn="l">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Text Placeholder 6">
            <a:extLst>
              <a:ext uri="{FF2B5EF4-FFF2-40B4-BE49-F238E27FC236}">
                <a16:creationId xmlns:a16="http://schemas.microsoft.com/office/drawing/2014/main" id="{A1775A55-1D04-4EF3-BD3D-173D191CBBA1}"/>
              </a:ext>
            </a:extLst>
          </p:cNvPr>
          <p:cNvSpPr>
            <a:spLocks noGrp="1"/>
          </p:cNvSpPr>
          <p:nvPr>
            <p:ph type="body" sz="quarter" idx="15"/>
          </p:nvPr>
        </p:nvSpPr>
        <p:spPr>
          <a:xfrm>
            <a:off x="4104252" y="2788920"/>
            <a:ext cx="1856017" cy="1854518"/>
          </a:xfrm>
          <a:solidFill>
            <a:schemeClr val="bg2">
              <a:lumMod val="20000"/>
              <a:lumOff val="80000"/>
            </a:schemeClr>
          </a:solidFill>
        </p:spPr>
        <p:txBody>
          <a:bodyPr anchor="ctr"/>
          <a:lstStyle>
            <a:lvl1pPr marL="0" indent="0" algn="ctr">
              <a:buNone/>
              <a:defRPr sz="1000"/>
            </a:lvl1pPr>
            <a:lvl2pPr algn="l">
              <a:defRPr sz="1000"/>
            </a:lvl2pPr>
            <a:lvl3pPr algn="l">
              <a:defRPr sz="1000"/>
            </a:lvl3pPr>
            <a:lvl4pPr algn="l">
              <a:defRPr sz="1000"/>
            </a:lvl4pPr>
            <a:lvl5pPr algn="l">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Slide Number Placeholder 2">
            <a:extLst>
              <a:ext uri="{FF2B5EF4-FFF2-40B4-BE49-F238E27FC236}">
                <a16:creationId xmlns:a16="http://schemas.microsoft.com/office/drawing/2014/main" id="{27A59979-FB95-2F45-A081-B15ED1CBAB27}"/>
              </a:ext>
            </a:extLst>
          </p:cNvPr>
          <p:cNvSpPr>
            <a:spLocks noGrp="1"/>
          </p:cNvSpPr>
          <p:nvPr>
            <p:ph type="sldNum" sz="quarter" idx="16"/>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13" name="Date Placeholder 3">
            <a:extLst>
              <a:ext uri="{FF2B5EF4-FFF2-40B4-BE49-F238E27FC236}">
                <a16:creationId xmlns:a16="http://schemas.microsoft.com/office/drawing/2014/main" id="{BBDA5686-9B92-7B49-83DA-BEC85496CAE3}"/>
              </a:ext>
            </a:extLst>
          </p:cNvPr>
          <p:cNvSpPr>
            <a:spLocks noGrp="1"/>
          </p:cNvSpPr>
          <p:nvPr>
            <p:ph type="dt" sz="half" idx="17"/>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5" name="Footer Placeholder 4">
            <a:extLst>
              <a:ext uri="{FF2B5EF4-FFF2-40B4-BE49-F238E27FC236}">
                <a16:creationId xmlns:a16="http://schemas.microsoft.com/office/drawing/2014/main" id="{03963904-9134-094E-AEC1-80564ABAD670}"/>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8963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6" y="-5821"/>
            <a:ext cx="4281513" cy="3289109"/>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38344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BFAB-543A-C146-8535-D18126C9AFB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193F5E-D849-8F43-9723-A7FCE79C56C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5F7F34F-7375-FC4C-A98A-B42EADE0ED8C}"/>
              </a:ext>
            </a:extLst>
          </p:cNvPr>
          <p:cNvSpPr>
            <a:spLocks noGrp="1"/>
          </p:cNvSpPr>
          <p:nvPr>
            <p:ph type="dt" sz="half" idx="10"/>
          </p:nvPr>
        </p:nvSpPr>
        <p:spPr/>
        <p:txBody>
          <a:bodyPr/>
          <a:lstStyle/>
          <a:p>
            <a:fld id="{02AC24A9-CCB6-4F8D-B8DB-C2F3692CFA5A}" type="datetimeFigureOut">
              <a:rPr lang="en-US" smtClean="0"/>
              <a:t>5/19/22</a:t>
            </a:fld>
            <a:endParaRPr lang="en-US"/>
          </a:p>
        </p:txBody>
      </p:sp>
      <p:sp>
        <p:nvSpPr>
          <p:cNvPr id="5" name="Footer Placeholder 4">
            <a:extLst>
              <a:ext uri="{FF2B5EF4-FFF2-40B4-BE49-F238E27FC236}">
                <a16:creationId xmlns:a16="http://schemas.microsoft.com/office/drawing/2014/main" id="{5005FDB6-E530-DE4E-9A22-CD3CBA563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5782F-F9F3-4A48-B312-5F9CE43D7F5D}"/>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534279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4316-DD6B-E940-8F4F-A060BF8B78E0}"/>
              </a:ext>
            </a:extLst>
          </p:cNvPr>
          <p:cNvSpPr>
            <a:spLocks noGrp="1"/>
          </p:cNvSpPr>
          <p:nvPr>
            <p:ph type="ctrTitle"/>
          </p:nvPr>
        </p:nvSpPr>
        <p:spPr>
          <a:xfrm>
            <a:off x="1143000" y="841772"/>
            <a:ext cx="6858000" cy="1790700"/>
          </a:xfrm>
        </p:spPr>
        <p:txBody>
          <a:bodyPr anchor="b"/>
          <a:lstStyle>
            <a:lvl1pPr algn="ctr">
              <a:defRPr sz="3375"/>
            </a:lvl1pPr>
          </a:lstStyle>
          <a:p>
            <a:r>
              <a:rPr lang="en-GB"/>
              <a:t>Click to edit Master title style</a:t>
            </a:r>
            <a:endParaRPr lang="en-US"/>
          </a:p>
        </p:txBody>
      </p:sp>
      <p:sp>
        <p:nvSpPr>
          <p:cNvPr id="3" name="Subtitle 2">
            <a:extLst>
              <a:ext uri="{FF2B5EF4-FFF2-40B4-BE49-F238E27FC236}">
                <a16:creationId xmlns:a16="http://schemas.microsoft.com/office/drawing/2014/main" id="{8662A439-A1D4-CE45-98E2-63C5825EAD65}"/>
              </a:ext>
            </a:extLst>
          </p:cNvPr>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7D61AB6-5489-E141-BD09-E2FAC1F1376F}"/>
              </a:ext>
            </a:extLst>
          </p:cNvPr>
          <p:cNvSpPr>
            <a:spLocks noGrp="1"/>
          </p:cNvSpPr>
          <p:nvPr>
            <p:ph type="dt" sz="half" idx="10"/>
          </p:nvPr>
        </p:nvSpPr>
        <p:spPr/>
        <p:txBody>
          <a:bodyPr/>
          <a:lstStyle/>
          <a:p>
            <a:fld id="{02AC24A9-CCB6-4F8D-B8DB-C2F3692CFA5A}" type="datetimeFigureOut">
              <a:rPr lang="en-US" smtClean="0"/>
              <a:t>5/19/22</a:t>
            </a:fld>
            <a:endParaRPr lang="en-US" dirty="0"/>
          </a:p>
        </p:txBody>
      </p:sp>
      <p:sp>
        <p:nvSpPr>
          <p:cNvPr id="5" name="Footer Placeholder 4">
            <a:extLst>
              <a:ext uri="{FF2B5EF4-FFF2-40B4-BE49-F238E27FC236}">
                <a16:creationId xmlns:a16="http://schemas.microsoft.com/office/drawing/2014/main" id="{18158073-5206-5B40-A9A3-74A21F81D9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F49DDAD-5FDF-6348-B40D-9219EFC0D02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3838316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7578105"/>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0180190"/>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659291940"/>
      </p:ext>
    </p:extLst>
  </p:cSld>
  <p:clrMapOvr>
    <a:masterClrMapping/>
  </p:clrMapOvr>
  <p:transition>
    <p:cu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502452376"/>
      </p:ext>
    </p:extLst>
  </p:cSld>
  <p:clrMapOvr>
    <a:masterClrMapping/>
  </p:clrMapOvr>
  <p:transition>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6" y="-5821"/>
            <a:ext cx="4281512" cy="3289109"/>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109080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6" y="-5821"/>
            <a:ext cx="4281512" cy="3289108"/>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377615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6" y="-5821"/>
            <a:ext cx="4281511" cy="3289107"/>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119259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1_Title_Slide" preserve="1" userDrawn="1">
  <p:cSld name="2_Title_Slide">
    <p:spTree>
      <p:nvGrpSpPr>
        <p:cNvPr id="1" name="Shape 8"/>
        <p:cNvGrpSpPr/>
        <p:nvPr/>
      </p:nvGrpSpPr>
      <p:grpSpPr>
        <a:xfrm>
          <a:off x="0" y="0"/>
          <a:ext cx="0" cy="0"/>
          <a:chOff x="0" y="0"/>
          <a:chExt cx="0" cy="0"/>
        </a:xfrm>
      </p:grpSpPr>
      <p:pic>
        <p:nvPicPr>
          <p:cNvPr id="10" name="Google Shape;370;p53">
            <a:extLst>
              <a:ext uri="{FF2B5EF4-FFF2-40B4-BE49-F238E27FC236}">
                <a16:creationId xmlns:a16="http://schemas.microsoft.com/office/drawing/2014/main" id="{8BC45A25-B157-8848-97FB-0D5A19CEED0B}"/>
              </a:ext>
            </a:extLst>
          </p:cNvPr>
          <p:cNvPicPr preferRelativeResize="0"/>
          <p:nvPr userDrawn="1"/>
        </p:nvPicPr>
        <p:blipFill>
          <a:blip r:embed="rId2"/>
          <a:srcRect/>
          <a:stretch/>
        </p:blipFill>
        <p:spPr>
          <a:xfrm>
            <a:off x="4862486" y="-5821"/>
            <a:ext cx="4281511" cy="3289107"/>
          </a:xfrm>
          <a:prstGeom prst="rect">
            <a:avLst/>
          </a:prstGeom>
          <a:noFill/>
          <a:ln>
            <a:noFill/>
          </a:ln>
        </p:spPr>
      </p:pic>
      <p:pic>
        <p:nvPicPr>
          <p:cNvPr id="15" name="Picture 14">
            <a:extLst>
              <a:ext uri="{FF2B5EF4-FFF2-40B4-BE49-F238E27FC236}">
                <a16:creationId xmlns:a16="http://schemas.microsoft.com/office/drawing/2014/main" id="{5A16E0F0-8264-4F40-9B68-48F33C2712E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pic>
        <p:nvPicPr>
          <p:cNvPr id="11" name="Google Shape;11;p2"/>
          <p:cNvPicPr preferRelativeResize="0"/>
          <p:nvPr/>
        </p:nvPicPr>
        <p:blipFill>
          <a:blip r:embed="rId4"/>
          <a:srcRect/>
          <a:stretch/>
        </p:blipFill>
        <p:spPr>
          <a:xfrm>
            <a:off x="7162295" y="4298592"/>
            <a:ext cx="1610399" cy="496002"/>
          </a:xfrm>
          <a:prstGeom prst="rect">
            <a:avLst/>
          </a:prstGeom>
          <a:noFill/>
          <a:ln>
            <a:noFill/>
          </a:ln>
        </p:spPr>
      </p:pic>
      <p:sp>
        <p:nvSpPr>
          <p:cNvPr id="17" name="Textplatzhalter 36">
            <a:extLst>
              <a:ext uri="{FF2B5EF4-FFF2-40B4-BE49-F238E27FC236}">
                <a16:creationId xmlns:a16="http://schemas.microsoft.com/office/drawing/2014/main" id="{A1B57CC3-99E3-344A-BDA1-3C0996E9E945}"/>
              </a:ext>
            </a:extLst>
          </p:cNvPr>
          <p:cNvSpPr>
            <a:spLocks noGrp="1"/>
          </p:cNvSpPr>
          <p:nvPr>
            <p:ph type="body" sz="quarter" idx="13" hasCustomPrompt="1"/>
          </p:nvPr>
        </p:nvSpPr>
        <p:spPr>
          <a:xfrm>
            <a:off x="640556" y="3581009"/>
            <a:ext cx="3829050" cy="291937"/>
          </a:xfrm>
        </p:spPr>
        <p:txBody>
          <a:bodyPr/>
          <a:lstStyle>
            <a:lvl1pPr marL="0" indent="0">
              <a:buNone/>
              <a:defRPr sz="1800" b="1">
                <a:solidFill>
                  <a:schemeClr val="tx2"/>
                </a:solidFill>
              </a:defRPr>
            </a:lvl1pPr>
          </a:lstStyle>
          <a:p>
            <a:pPr lvl="0"/>
            <a:r>
              <a:rPr lang="de-DE" dirty="0" err="1"/>
              <a:t>Presenter</a:t>
            </a:r>
            <a:r>
              <a:rPr lang="de-DE" dirty="0"/>
              <a:t> </a:t>
            </a:r>
            <a:r>
              <a:rPr lang="de-DE" dirty="0" err="1"/>
              <a:t>name</a:t>
            </a:r>
            <a:endParaRPr lang="de-DE" dirty="0"/>
          </a:p>
        </p:txBody>
      </p:sp>
      <p:sp>
        <p:nvSpPr>
          <p:cNvPr id="18" name="Textplatzhalter 2">
            <a:extLst>
              <a:ext uri="{FF2B5EF4-FFF2-40B4-BE49-F238E27FC236}">
                <a16:creationId xmlns:a16="http://schemas.microsoft.com/office/drawing/2014/main" id="{0D9B5828-31A1-D043-9770-622DD3E00EB6}"/>
              </a:ext>
            </a:extLst>
          </p:cNvPr>
          <p:cNvSpPr>
            <a:spLocks noGrp="1"/>
          </p:cNvSpPr>
          <p:nvPr>
            <p:ph type="body" sz="quarter" idx="14" hasCustomPrompt="1"/>
          </p:nvPr>
        </p:nvSpPr>
        <p:spPr>
          <a:xfrm>
            <a:off x="640557" y="3896005"/>
            <a:ext cx="3037285" cy="246598"/>
          </a:xfrm>
        </p:spPr>
        <p:txBody>
          <a:bodyPr/>
          <a:lstStyle>
            <a:lvl1pPr marL="0" indent="0">
              <a:buNone/>
              <a:defRPr sz="1200" b="1"/>
            </a:lvl1pPr>
          </a:lstStyle>
          <a:p>
            <a:pPr lvl="0"/>
            <a:r>
              <a:rPr lang="de-DE" dirty="0" err="1"/>
              <a:t>Presenter</a:t>
            </a:r>
            <a:r>
              <a:rPr lang="de-DE" dirty="0"/>
              <a:t> title</a:t>
            </a:r>
          </a:p>
        </p:txBody>
      </p:sp>
      <p:sp>
        <p:nvSpPr>
          <p:cNvPr id="19" name="Textplatzhalter 2">
            <a:extLst>
              <a:ext uri="{FF2B5EF4-FFF2-40B4-BE49-F238E27FC236}">
                <a16:creationId xmlns:a16="http://schemas.microsoft.com/office/drawing/2014/main" id="{F59B1D7C-21E3-8742-A89E-85458DD2561F}"/>
              </a:ext>
            </a:extLst>
          </p:cNvPr>
          <p:cNvSpPr>
            <a:spLocks noGrp="1"/>
          </p:cNvSpPr>
          <p:nvPr>
            <p:ph type="body" sz="quarter" idx="15" hasCustomPrompt="1"/>
          </p:nvPr>
        </p:nvSpPr>
        <p:spPr>
          <a:xfrm>
            <a:off x="640557" y="4457228"/>
            <a:ext cx="3037285" cy="290552"/>
          </a:xfrm>
        </p:spPr>
        <p:txBody>
          <a:bodyPr/>
          <a:lstStyle>
            <a:lvl1pPr marL="0" indent="0">
              <a:buNone/>
              <a:defRPr sz="1200"/>
            </a:lvl1pPr>
          </a:lstStyle>
          <a:p>
            <a:pPr lvl="0"/>
            <a:r>
              <a:rPr lang="de-DE" dirty="0"/>
              <a:t>Additional </a:t>
            </a:r>
            <a:r>
              <a:rPr lang="de-DE" dirty="0" err="1"/>
              <a:t>information</a:t>
            </a:r>
            <a:endParaRPr lang="de-DE" dirty="0"/>
          </a:p>
        </p:txBody>
      </p:sp>
      <p:sp>
        <p:nvSpPr>
          <p:cNvPr id="13" name="Textplatzhalter 6">
            <a:extLst>
              <a:ext uri="{FF2B5EF4-FFF2-40B4-BE49-F238E27FC236}">
                <a16:creationId xmlns:a16="http://schemas.microsoft.com/office/drawing/2014/main" id="{0FCFE0F2-8F1E-154A-9AAA-173D0CA28C90}"/>
              </a:ext>
            </a:extLst>
          </p:cNvPr>
          <p:cNvSpPr>
            <a:spLocks noGrp="1"/>
          </p:cNvSpPr>
          <p:nvPr>
            <p:ph type="body" sz="quarter" idx="16" hasCustomPrompt="1"/>
          </p:nvPr>
        </p:nvSpPr>
        <p:spPr>
          <a:xfrm>
            <a:off x="640557" y="2310299"/>
            <a:ext cx="4867734" cy="526256"/>
          </a:xfrm>
        </p:spPr>
        <p:txBody>
          <a:bodyPr/>
          <a:lstStyle>
            <a:lvl1pPr marL="0" indent="0">
              <a:buNone/>
              <a:defRPr b="1">
                <a:solidFill>
                  <a:schemeClr val="bg1"/>
                </a:solidFill>
              </a:defRPr>
            </a:lvl1pPr>
            <a:lvl2pPr marL="184547" indent="0">
              <a:buNone/>
              <a:defRPr/>
            </a:lvl2pPr>
          </a:lstStyle>
          <a:p>
            <a:r>
              <a:rPr lang="de-DE" dirty="0" err="1"/>
              <a:t>Placeholder</a:t>
            </a:r>
            <a:r>
              <a:rPr lang="de-DE" dirty="0"/>
              <a:t> </a:t>
            </a:r>
            <a:r>
              <a:rPr lang="de-DE" dirty="0" err="1"/>
              <a:t>for</a:t>
            </a:r>
            <a:r>
              <a:rPr lang="de-DE" dirty="0"/>
              <a:t> </a:t>
            </a:r>
            <a:r>
              <a:rPr lang="de-DE" dirty="0" err="1"/>
              <a:t>subtitle</a:t>
            </a:r>
            <a:endParaRPr lang="de-DE" dirty="0"/>
          </a:p>
        </p:txBody>
      </p:sp>
      <p:sp>
        <p:nvSpPr>
          <p:cNvPr id="14" name="Titel 24">
            <a:extLst>
              <a:ext uri="{FF2B5EF4-FFF2-40B4-BE49-F238E27FC236}">
                <a16:creationId xmlns:a16="http://schemas.microsoft.com/office/drawing/2014/main" id="{DECE50E6-DB88-F34A-8EF5-E59FBEC60E47}"/>
              </a:ext>
            </a:extLst>
          </p:cNvPr>
          <p:cNvSpPr>
            <a:spLocks noGrp="1"/>
          </p:cNvSpPr>
          <p:nvPr>
            <p:ph type="title" hasCustomPrompt="1"/>
          </p:nvPr>
        </p:nvSpPr>
        <p:spPr>
          <a:xfrm>
            <a:off x="640556" y="770936"/>
            <a:ext cx="5322093" cy="1415345"/>
          </a:xfrm>
        </p:spPr>
        <p:txBody>
          <a:bodyPr lIns="0" anchor="b">
            <a:noAutofit/>
          </a:bodyPr>
          <a:lstStyle>
            <a:lvl1pPr>
              <a:lnSpc>
                <a:spcPct val="100000"/>
              </a:lnSpc>
              <a:spcBef>
                <a:spcPts val="0"/>
              </a:spcBef>
              <a:buClr>
                <a:srgbClr val="529A43"/>
              </a:buClr>
              <a:buSzPts val="1650"/>
              <a:buFont typeface="Arial"/>
              <a:buNone/>
              <a:defRPr kumimoji="0" lang="de-DE" sz="3000" b="1" i="0" u="none" strike="noStrike" kern="0" cap="none" spc="0" normalizeH="0" baseline="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buFont typeface="Arial"/>
              <a:buNone/>
              <a:defRPr/>
            </a:pPr>
            <a:r>
              <a:rPr lang="en-US" dirty="0"/>
              <a:t>Title of the talk</a:t>
            </a:r>
            <a:br>
              <a:rPr lang="en-US" dirty="0"/>
            </a:br>
            <a:r>
              <a:rPr lang="en-US" dirty="0"/>
              <a:t>in two lines if required</a:t>
            </a:r>
          </a:p>
        </p:txBody>
      </p:sp>
    </p:spTree>
    <p:extLst>
      <p:ext uri="{BB962C8B-B14F-4D97-AF65-F5344CB8AC3E}">
        <p14:creationId xmlns:p14="http://schemas.microsoft.com/office/powerpoint/2010/main" val="29789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2DD94-B9D9-45C5-9657-D7F8157F625F}"/>
              </a:ext>
            </a:extLst>
          </p:cNvPr>
          <p:cNvSpPr>
            <a:spLocks noGrp="1"/>
          </p:cNvSpPr>
          <p:nvPr>
            <p:ph type="title"/>
          </p:nvPr>
        </p:nvSpPr>
        <p:spPr>
          <a:xfrm>
            <a:off x="338138" y="273844"/>
            <a:ext cx="8452247" cy="518489"/>
          </a:xfrm>
          <a:prstGeom prst="rect">
            <a:avLst/>
          </a:prstGeom>
        </p:spPr>
        <p:txBody>
          <a:bodyPr vert="horz" lIns="0" tIns="45720" rIns="91440" bIns="45720" rtlCol="0" anchor="b">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57DD16CF-4744-4CAC-B563-BAD4CCC69AF1}"/>
              </a:ext>
            </a:extLst>
          </p:cNvPr>
          <p:cNvSpPr>
            <a:spLocks noGrp="1"/>
          </p:cNvSpPr>
          <p:nvPr>
            <p:ph type="body" idx="1"/>
          </p:nvPr>
        </p:nvSpPr>
        <p:spPr>
          <a:xfrm>
            <a:off x="338138" y="889824"/>
            <a:ext cx="8452247" cy="3753227"/>
          </a:xfrm>
          <a:prstGeom prst="rect">
            <a:avLst/>
          </a:prstGeom>
        </p:spPr>
        <p:txBody>
          <a:bodyPr vert="horz" lIns="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13" name="Picture 75">
            <a:extLst>
              <a:ext uri="{FF2B5EF4-FFF2-40B4-BE49-F238E27FC236}">
                <a16:creationId xmlns:a16="http://schemas.microsoft.com/office/drawing/2014/main" id="{B906CDF5-D733-425B-B09E-1AA5F110ED6F}"/>
              </a:ext>
            </a:extLst>
          </p:cNvPr>
          <p:cNvPicPr>
            <a:picLocks noChangeAspect="1"/>
          </p:cNvPicPr>
          <p:nvPr userDrawn="1"/>
        </p:nvPicPr>
        <p:blipFill>
          <a:blip r:embed="rId57"/>
          <a:srcRect/>
          <a:stretch/>
        </p:blipFill>
        <p:spPr>
          <a:xfrm>
            <a:off x="7883544" y="4733778"/>
            <a:ext cx="928177" cy="285878"/>
          </a:xfrm>
          <a:prstGeom prst="rect">
            <a:avLst/>
          </a:prstGeom>
        </p:spPr>
      </p:pic>
      <p:sp>
        <p:nvSpPr>
          <p:cNvPr id="8" name="Slide Number Placeholder 2">
            <a:extLst>
              <a:ext uri="{FF2B5EF4-FFF2-40B4-BE49-F238E27FC236}">
                <a16:creationId xmlns:a16="http://schemas.microsoft.com/office/drawing/2014/main" id="{D41976EF-A02E-174A-AAC0-6E87E85B3DD3}"/>
              </a:ext>
            </a:extLst>
          </p:cNvPr>
          <p:cNvSpPr>
            <a:spLocks noGrp="1"/>
          </p:cNvSpPr>
          <p:nvPr>
            <p:ph type="sldNum" sz="quarter" idx="4"/>
          </p:nvPr>
        </p:nvSpPr>
        <p:spPr>
          <a:xfrm>
            <a:off x="338137" y="4744094"/>
            <a:ext cx="440339" cy="273844"/>
          </a:xfrm>
          <a:prstGeom prst="rect">
            <a:avLst/>
          </a:prstGeom>
        </p:spPr>
        <p:txBody>
          <a:bodyPr/>
          <a:lstStyle>
            <a:lvl1pPr>
              <a:defRPr sz="800"/>
            </a:lvl1pPr>
          </a:lstStyle>
          <a:p>
            <a:fld id="{174B9191-1FF5-4AA8-997A-BC157C983956}" type="slidenum">
              <a:rPr lang="en-GB" smtClean="0"/>
              <a:pPr/>
              <a:t>‹#›</a:t>
            </a:fld>
            <a:endParaRPr lang="en-GB" dirty="0"/>
          </a:p>
        </p:txBody>
      </p:sp>
      <p:sp>
        <p:nvSpPr>
          <p:cNvPr id="9" name="Date Placeholder 3">
            <a:extLst>
              <a:ext uri="{FF2B5EF4-FFF2-40B4-BE49-F238E27FC236}">
                <a16:creationId xmlns:a16="http://schemas.microsoft.com/office/drawing/2014/main" id="{102BB471-A152-824B-ACD8-985D6B62CC1C}"/>
              </a:ext>
            </a:extLst>
          </p:cNvPr>
          <p:cNvSpPr>
            <a:spLocks noGrp="1"/>
          </p:cNvSpPr>
          <p:nvPr>
            <p:ph type="dt" sz="half" idx="2"/>
          </p:nvPr>
        </p:nvSpPr>
        <p:spPr>
          <a:xfrm>
            <a:off x="892775" y="4744094"/>
            <a:ext cx="905133" cy="273844"/>
          </a:xfrm>
          <a:prstGeom prst="rect">
            <a:avLst/>
          </a:prstGeom>
        </p:spPr>
        <p:txBody>
          <a:bodyPr/>
          <a:lstStyle>
            <a:lvl1pPr>
              <a:defRPr sz="800"/>
            </a:lvl1pPr>
          </a:lstStyle>
          <a:p>
            <a:fld id="{4C277E88-69E4-4980-8A51-2492EA1BE7AD}" type="datetimeFigureOut">
              <a:rPr lang="en-GB" smtClean="0"/>
              <a:pPr/>
              <a:t>19/05/2022</a:t>
            </a:fld>
            <a:endParaRPr lang="en-GB" dirty="0"/>
          </a:p>
        </p:txBody>
      </p:sp>
      <p:sp>
        <p:nvSpPr>
          <p:cNvPr id="10" name="Footer Placeholder 4">
            <a:extLst>
              <a:ext uri="{FF2B5EF4-FFF2-40B4-BE49-F238E27FC236}">
                <a16:creationId xmlns:a16="http://schemas.microsoft.com/office/drawing/2014/main" id="{41F876D7-F7C5-A64D-8256-DE87A90169D2}"/>
              </a:ext>
            </a:extLst>
          </p:cNvPr>
          <p:cNvSpPr>
            <a:spLocks noGrp="1"/>
          </p:cNvSpPr>
          <p:nvPr>
            <p:ph type="ftr" sz="quarter" idx="3"/>
          </p:nvPr>
        </p:nvSpPr>
        <p:spPr>
          <a:xfrm>
            <a:off x="4998308" y="4744094"/>
            <a:ext cx="2916195" cy="273844"/>
          </a:xfrm>
          <a:prstGeom prst="rect">
            <a:avLst/>
          </a:prstGeom>
        </p:spPr>
        <p:txBody>
          <a:bodyPr/>
          <a:lstStyle>
            <a:lvl1pPr>
              <a:defRPr sz="800"/>
            </a:lvl1pPr>
          </a:lstStyle>
          <a:p>
            <a:pPr>
              <a:buClr>
                <a:srgbClr val="000000"/>
              </a:buClr>
              <a:buSzPts val="1100"/>
              <a:buFont typeface="Arial"/>
              <a:buNone/>
            </a:pPr>
            <a:endParaRPr lang="en-GB" dirty="0"/>
          </a:p>
        </p:txBody>
      </p:sp>
    </p:spTree>
    <p:extLst>
      <p:ext uri="{BB962C8B-B14F-4D97-AF65-F5344CB8AC3E}">
        <p14:creationId xmlns:p14="http://schemas.microsoft.com/office/powerpoint/2010/main" val="3804703427"/>
      </p:ext>
    </p:extLst>
  </p:cSld>
  <p:clrMap bg1="lt1" tx1="dk1" bg2="lt2" tx2="dk2" accent1="accent1" accent2="accent2" accent3="accent3" accent4="accent4" accent5="accent5" accent6="accent6" hlink="hlink" folHlink="folHlink"/>
  <p:sldLayoutIdLst>
    <p:sldLayoutId id="2147483739" r:id="rId1"/>
    <p:sldLayoutId id="2147483750" r:id="rId2"/>
    <p:sldLayoutId id="2147483743" r:id="rId3"/>
    <p:sldLayoutId id="2147483741" r:id="rId4"/>
    <p:sldLayoutId id="2147483742" r:id="rId5"/>
    <p:sldLayoutId id="2147483744" r:id="rId6"/>
    <p:sldLayoutId id="2147483745" r:id="rId7"/>
    <p:sldLayoutId id="2147483746" r:id="rId8"/>
    <p:sldLayoutId id="2147483747" r:id="rId9"/>
    <p:sldLayoutId id="2147483748" r:id="rId10"/>
    <p:sldLayoutId id="2147483749" r:id="rId11"/>
    <p:sldLayoutId id="2147483751" r:id="rId12"/>
    <p:sldLayoutId id="2147483754" r:id="rId13"/>
    <p:sldLayoutId id="2147483752" r:id="rId14"/>
    <p:sldLayoutId id="2147483753" r:id="rId15"/>
    <p:sldLayoutId id="2147483738" r:id="rId16"/>
    <p:sldLayoutId id="2147483736" r:id="rId17"/>
    <p:sldLayoutId id="2147483672" r:id="rId18"/>
    <p:sldLayoutId id="2147483669" r:id="rId19"/>
    <p:sldLayoutId id="2147483670" r:id="rId20"/>
    <p:sldLayoutId id="2147483673" r:id="rId21"/>
    <p:sldLayoutId id="2147483674" r:id="rId22"/>
    <p:sldLayoutId id="2147483675" r:id="rId23"/>
    <p:sldLayoutId id="2147483677" r:id="rId24"/>
    <p:sldLayoutId id="2147483679" r:id="rId25"/>
    <p:sldLayoutId id="2147483680" r:id="rId26"/>
    <p:sldLayoutId id="2147483681" r:id="rId27"/>
    <p:sldLayoutId id="2147483683" r:id="rId28"/>
    <p:sldLayoutId id="2147483685" r:id="rId29"/>
    <p:sldLayoutId id="2147483687" r:id="rId30"/>
    <p:sldLayoutId id="2147483688" r:id="rId31"/>
    <p:sldLayoutId id="2147483689" r:id="rId32"/>
    <p:sldLayoutId id="2147483691" r:id="rId33"/>
    <p:sldLayoutId id="2147483693" r:id="rId34"/>
    <p:sldLayoutId id="2147483694" r:id="rId35"/>
    <p:sldLayoutId id="2147483695" r:id="rId36"/>
    <p:sldLayoutId id="2147483699" r:id="rId37"/>
    <p:sldLayoutId id="2147483700" r:id="rId38"/>
    <p:sldLayoutId id="2147483701" r:id="rId39"/>
    <p:sldLayoutId id="2147483704" r:id="rId40"/>
    <p:sldLayoutId id="2147483705" r:id="rId41"/>
    <p:sldLayoutId id="2147483707" r:id="rId42"/>
    <p:sldLayoutId id="2147483706" r:id="rId43"/>
    <p:sldLayoutId id="2147483708" r:id="rId44"/>
    <p:sldLayoutId id="2147483709" r:id="rId45"/>
    <p:sldLayoutId id="2147483710" r:id="rId46"/>
    <p:sldLayoutId id="2147483711" r:id="rId47"/>
    <p:sldLayoutId id="2147483713" r:id="rId48"/>
    <p:sldLayoutId id="2147483698" r:id="rId49"/>
    <p:sldLayoutId id="2147483755" r:id="rId50"/>
    <p:sldLayoutId id="2147483756" r:id="rId51"/>
    <p:sldLayoutId id="2147483757" r:id="rId52"/>
    <p:sldLayoutId id="2147483758" r:id="rId53"/>
    <p:sldLayoutId id="2147483760" r:id="rId54"/>
    <p:sldLayoutId id="2147483761" r:id="rId55"/>
  </p:sldLayoutIdLst>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279450" indent="-171450" algn="l" defTabSz="685800" rtl="0" eaLnBrk="1" latinLnBrk="0" hangingPunct="1">
        <a:lnSpc>
          <a:spcPct val="90000"/>
        </a:lnSpc>
        <a:spcBef>
          <a:spcPts val="750"/>
        </a:spcBef>
        <a:buClr>
          <a:schemeClr val="accent1"/>
        </a:buClr>
        <a:buFont typeface="Arial" panose="020B0604020202020204" pitchFamily="34"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13" userDrawn="1">
          <p15:clr>
            <a:srgbClr val="F26B43"/>
          </p15:clr>
        </p15:guide>
        <p15:guide id="4" pos="5537" userDrawn="1">
          <p15:clr>
            <a:srgbClr val="F26B43"/>
          </p15:clr>
        </p15:guide>
        <p15:guide id="5" orient="horz" pos="170" userDrawn="1">
          <p15:clr>
            <a:srgbClr val="F26B43"/>
          </p15:clr>
        </p15:guide>
        <p15:guide id="6" orient="horz" pos="2925" userDrawn="1">
          <p15:clr>
            <a:srgbClr val="F26B43"/>
          </p15:clr>
        </p15:guide>
        <p15:guide id="7" pos="1988" userDrawn="1">
          <p15:clr>
            <a:srgbClr val="F26B43"/>
          </p15:clr>
        </p15:guide>
        <p15:guide id="8" pos="37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32.xml"/><Relationship Id="rId5" Type="http://schemas.openxmlformats.org/officeDocument/2006/relationships/image" Target="../media/image2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3.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hyperlink" Target="http://wwwdev.ebi.ac.uk/pride/peptidome" TargetMode="External"/><Relationship Id="rId2" Type="http://schemas.openxmlformats.org/officeDocument/2006/relationships/image" Target="../media/image47.png"/><Relationship Id="rId1" Type="http://schemas.openxmlformats.org/officeDocument/2006/relationships/slideLayout" Target="../slideLayouts/slideLayout50.xml"/><Relationship Id="rId5" Type="http://schemas.openxmlformats.org/officeDocument/2006/relationships/hyperlink" Target="https://doi.org/10.1093/nar/gkab1038" TargetMode="External"/><Relationship Id="rId4" Type="http://schemas.openxmlformats.org/officeDocument/2006/relationships/image" Target="../media/image48.tiff"/></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tiff"/><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0.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50.xml"/><Relationship Id="rId6" Type="http://schemas.openxmlformats.org/officeDocument/2006/relationships/hyperlink" Target="https://github.com/bigbio/pepgenome/" TargetMode="External"/><Relationship Id="rId5" Type="http://schemas.openxmlformats.org/officeDocument/2006/relationships/image" Target="../media/image60.png"/><Relationship Id="rId4" Type="http://schemas.openxmlformats.org/officeDocument/2006/relationships/image" Target="../media/image59.tiff"/></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3.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70.jp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2.jpeg"/><Relationship Id="rId7" Type="http://schemas.openxmlformats.org/officeDocument/2006/relationships/diagramColors" Target="../diagrams/colors1.xml"/><Relationship Id="rId2" Type="http://schemas.openxmlformats.org/officeDocument/2006/relationships/image" Target="../media/image71.png"/><Relationship Id="rId1" Type="http://schemas.openxmlformats.org/officeDocument/2006/relationships/slideLayout" Target="../slideLayouts/slideLayout50.xml"/><Relationship Id="rId6" Type="http://schemas.openxmlformats.org/officeDocument/2006/relationships/diagramQuickStyle" Target="../diagrams/quickStyle1.xml"/><Relationship Id="rId11" Type="http://schemas.openxmlformats.org/officeDocument/2006/relationships/hyperlink" Target="https://www.ebi.ac.uk/biosamples/samples?text=PXD000561" TargetMode="External"/><Relationship Id="rId5" Type="http://schemas.openxmlformats.org/officeDocument/2006/relationships/diagramLayout" Target="../diagrams/layout1.xml"/><Relationship Id="rId10" Type="http://schemas.openxmlformats.org/officeDocument/2006/relationships/image" Target="../media/image74.png"/><Relationship Id="rId4" Type="http://schemas.openxmlformats.org/officeDocument/2006/relationships/diagramData" Target="../diagrams/data1.xml"/><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0.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29.xml"/><Relationship Id="rId5" Type="http://schemas.openxmlformats.org/officeDocument/2006/relationships/image" Target="../media/image81.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jpe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github.com/bigbio/quantms/" TargetMode="External"/><Relationship Id="rId1" Type="http://schemas.openxmlformats.org/officeDocument/2006/relationships/slideLayout" Target="../slideLayouts/slideLayout50.xml"/><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2.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52.xml"/><Relationship Id="rId6" Type="http://schemas.openxmlformats.org/officeDocument/2006/relationships/image" Target="../media/image26.png"/><Relationship Id="rId11" Type="http://schemas.openxmlformats.org/officeDocument/2006/relationships/hyperlink" Target="http://www.proteomexchange.org/" TargetMode="External"/><Relationship Id="rId5" Type="http://schemas.openxmlformats.org/officeDocument/2006/relationships/image" Target="../media/image25.png"/><Relationship Id="rId15" Type="http://schemas.openxmlformats.org/officeDocument/2006/relationships/image" Target="../media/image34.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fif"/><Relationship Id="rId14"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7.png"/><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2.png"/><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hyperlink" Target="https://www.nextflow.io/docs/latest/getstarted.html"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50.xml"/><Relationship Id="rId5" Type="http://schemas.openxmlformats.org/officeDocument/2006/relationships/image" Target="../media/image82.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hyperlink" Target="https://tinyurl.com/vm8tthes" TargetMode="External"/><Relationship Id="rId2" Type="http://schemas.openxmlformats.org/officeDocument/2006/relationships/image" Target="../media/image93.png"/><Relationship Id="rId1" Type="http://schemas.openxmlformats.org/officeDocument/2006/relationships/slideLayout" Target="../slideLayouts/slideLayout50.xm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tinyurl.com/2p85txhc" TargetMode="External"/><Relationship Id="rId1" Type="http://schemas.openxmlformats.org/officeDocument/2006/relationships/slideLayout" Target="../slideLayouts/slideLayout50.xml"/><Relationship Id="rId5" Type="http://schemas.openxmlformats.org/officeDocument/2006/relationships/image" Target="../media/image82.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3" Type="http://schemas.openxmlformats.org/officeDocument/2006/relationships/hyperlink" Target="https://tinyurl.com/2p85txhc" TargetMode="External"/><Relationship Id="rId2" Type="http://schemas.openxmlformats.org/officeDocument/2006/relationships/image" Target="../media/image97.png"/><Relationship Id="rId1" Type="http://schemas.openxmlformats.org/officeDocument/2006/relationships/slideLayout" Target="../slideLayouts/slideLayout50.xml"/><Relationship Id="rId5" Type="http://schemas.openxmlformats.org/officeDocument/2006/relationships/image" Target="../media/image99.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00.png"/><Relationship Id="rId1" Type="http://schemas.openxmlformats.org/officeDocument/2006/relationships/slideLayout" Target="../slideLayouts/slideLayout50.x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hyperlink" Target="http://www.ebi.ac.uk/pride/archive/" TargetMode="External"/><Relationship Id="rId1" Type="http://schemas.openxmlformats.org/officeDocument/2006/relationships/slideLayout" Target="../slideLayouts/slideLayout50.xml"/><Relationship Id="rId5" Type="http://schemas.openxmlformats.org/officeDocument/2006/relationships/image" Target="../media/image37.png"/><Relationship Id="rId4" Type="http://schemas.openxmlformats.org/officeDocument/2006/relationships/image" Target="../media/image36.tiff"/></Relationships>
</file>

<file path=ppt/slides/_rels/slide40.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50.xml"/><Relationship Id="rId5" Type="http://schemas.openxmlformats.org/officeDocument/2006/relationships/image" Target="../media/image106.svg"/><Relationship Id="rId4"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3" Type="http://schemas.openxmlformats.org/officeDocument/2006/relationships/hyperlink" Target="https://www.ebi.ac.uk/gxa/sc/home" TargetMode="External"/><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8" Type="http://schemas.openxmlformats.org/officeDocument/2006/relationships/image" Target="../media/image118.jpeg"/><Relationship Id="rId13" Type="http://schemas.openxmlformats.org/officeDocument/2006/relationships/image" Target="../media/image123.jpeg"/><Relationship Id="rId3" Type="http://schemas.openxmlformats.org/officeDocument/2006/relationships/image" Target="../media/image113.jpeg"/><Relationship Id="rId7" Type="http://schemas.openxmlformats.org/officeDocument/2006/relationships/image" Target="../media/image117.jpeg"/><Relationship Id="rId12" Type="http://schemas.openxmlformats.org/officeDocument/2006/relationships/image" Target="../media/image122.jpg"/><Relationship Id="rId2" Type="http://schemas.openxmlformats.org/officeDocument/2006/relationships/image" Target="../media/image112.jpeg"/><Relationship Id="rId1" Type="http://schemas.openxmlformats.org/officeDocument/2006/relationships/slideLayout" Target="../slideLayouts/slideLayout50.xml"/><Relationship Id="rId6" Type="http://schemas.openxmlformats.org/officeDocument/2006/relationships/image" Target="../media/image116.jpeg"/><Relationship Id="rId11" Type="http://schemas.openxmlformats.org/officeDocument/2006/relationships/image" Target="../media/image121.tiff"/><Relationship Id="rId5" Type="http://schemas.openxmlformats.org/officeDocument/2006/relationships/image" Target="../media/image115.png"/><Relationship Id="rId10" Type="http://schemas.openxmlformats.org/officeDocument/2006/relationships/image" Target="../media/image120.jpg"/><Relationship Id="rId4" Type="http://schemas.openxmlformats.org/officeDocument/2006/relationships/image" Target="../media/image114.jpeg"/><Relationship Id="rId9" Type="http://schemas.openxmlformats.org/officeDocument/2006/relationships/image" Target="../media/image119.tiff"/></Relationships>
</file>

<file path=ppt/slides/_rels/slide46.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93/nar/gkab1038" TargetMode="External"/><Relationship Id="rId2" Type="http://schemas.openxmlformats.org/officeDocument/2006/relationships/image" Target="../media/image38.jpe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70;p53">
            <a:extLst>
              <a:ext uri="{FF2B5EF4-FFF2-40B4-BE49-F238E27FC236}">
                <a16:creationId xmlns:a16="http://schemas.microsoft.com/office/drawing/2014/main" id="{27C35BA4-1C45-AD4C-B2D4-25CE98226C24}"/>
              </a:ext>
            </a:extLst>
          </p:cNvPr>
          <p:cNvPicPr preferRelativeResize="0"/>
          <p:nvPr/>
        </p:nvPicPr>
        <p:blipFill>
          <a:blip r:embed="rId2"/>
          <a:srcRect/>
          <a:stretch/>
        </p:blipFill>
        <p:spPr>
          <a:xfrm>
            <a:off x="4870060" y="0"/>
            <a:ext cx="4273939" cy="3283290"/>
          </a:xfrm>
          <a:prstGeom prst="rect">
            <a:avLst/>
          </a:prstGeom>
          <a:noFill/>
          <a:ln>
            <a:noFill/>
          </a:ln>
        </p:spPr>
      </p:pic>
      <p:pic>
        <p:nvPicPr>
          <p:cNvPr id="9" name="Picture 8">
            <a:extLst>
              <a:ext uri="{FF2B5EF4-FFF2-40B4-BE49-F238E27FC236}">
                <a16:creationId xmlns:a16="http://schemas.microsoft.com/office/drawing/2014/main" id="{648017EC-55C2-8D46-98B0-983097D491A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9492"/>
            <a:ext cx="6410226" cy="3292783"/>
          </a:xfrm>
          <a:prstGeom prst="rect">
            <a:avLst/>
          </a:prstGeom>
        </p:spPr>
      </p:pic>
      <p:sp>
        <p:nvSpPr>
          <p:cNvPr id="11" name="Titel 24">
            <a:extLst>
              <a:ext uri="{FF2B5EF4-FFF2-40B4-BE49-F238E27FC236}">
                <a16:creationId xmlns:a16="http://schemas.microsoft.com/office/drawing/2014/main" id="{FBC572A4-AA40-1E46-87FC-D6CE1F9A91DB}"/>
              </a:ext>
            </a:extLst>
          </p:cNvPr>
          <p:cNvSpPr txBox="1">
            <a:spLocks/>
          </p:cNvSpPr>
          <p:nvPr/>
        </p:nvSpPr>
        <p:spPr>
          <a:xfrm>
            <a:off x="640556" y="770936"/>
            <a:ext cx="5322093" cy="1415345"/>
          </a:xfrm>
          <a:prstGeom prst="rect">
            <a:avLst/>
          </a:prstGeom>
        </p:spPr>
        <p:txBody>
          <a:bodyPr lIns="0" anchor="b">
            <a:noAutofit/>
          </a:bodyPr>
          <a:lstStyle>
            <a:lvl1pPr algn="l" defTabSz="685800" rtl="0" eaLnBrk="1" latinLnBrk="0" hangingPunct="1">
              <a:lnSpc>
                <a:spcPct val="90000"/>
              </a:lnSpc>
              <a:spcBef>
                <a:spcPct val="0"/>
              </a:spcBef>
              <a:buNone/>
              <a:defRPr kumimoji="0" lang="de-DE" sz="3000" b="1" i="0" u="none" strike="noStrike" kern="0" cap="none" spc="0" normalizeH="0" baseline="0" dirty="0">
                <a:ln>
                  <a:noFill/>
                </a:ln>
                <a:solidFill>
                  <a:srgbClr val="FFFFFF"/>
                </a:solidFill>
                <a:effectLst/>
                <a:uLnTx/>
                <a:uFillTx/>
                <a:latin typeface="Arial"/>
                <a:ea typeface="Arial"/>
                <a:cs typeface="Arial"/>
                <a:sym typeface="Arial"/>
              </a:defRPr>
            </a:lvl1pPr>
          </a:lstStyle>
          <a:p>
            <a:pPr>
              <a:lnSpc>
                <a:spcPct val="100000"/>
              </a:lnSpc>
              <a:spcBef>
                <a:spcPts val="0"/>
              </a:spcBef>
              <a:buClr>
                <a:srgbClr val="529A43"/>
              </a:buClr>
              <a:buSzPts val="1650"/>
              <a:defRPr/>
            </a:pPr>
            <a:r>
              <a:rPr lang="en-GB" b="0" dirty="0"/>
              <a:t>PRIDE &amp; quantms</a:t>
            </a:r>
            <a:endParaRPr lang="en-US" dirty="0"/>
          </a:p>
        </p:txBody>
      </p:sp>
      <p:sp>
        <p:nvSpPr>
          <p:cNvPr id="12" name="Textplatzhalter 6">
            <a:extLst>
              <a:ext uri="{FF2B5EF4-FFF2-40B4-BE49-F238E27FC236}">
                <a16:creationId xmlns:a16="http://schemas.microsoft.com/office/drawing/2014/main" id="{C643C00F-73B0-EA4B-B010-8B15082300C7}"/>
              </a:ext>
            </a:extLst>
          </p:cNvPr>
          <p:cNvSpPr txBox="1">
            <a:spLocks/>
          </p:cNvSpPr>
          <p:nvPr/>
        </p:nvSpPr>
        <p:spPr>
          <a:xfrm>
            <a:off x="640557" y="2310299"/>
            <a:ext cx="5010143" cy="526256"/>
          </a:xfrm>
          <a:prstGeom prst="rect">
            <a:avLst/>
          </a:prstGeom>
        </p:spPr>
        <p:txBody>
          <a:bodyPr lIns="0"/>
          <a:lstStyle>
            <a:lvl1pPr marL="0" indent="0" algn="l" defTabSz="685800" rtl="0" eaLnBrk="1" latinLnBrk="0" hangingPunct="1">
              <a:lnSpc>
                <a:spcPct val="90000"/>
              </a:lnSpc>
              <a:spcBef>
                <a:spcPts val="750"/>
              </a:spcBef>
              <a:buClr>
                <a:schemeClr val="accent1"/>
              </a:buClr>
              <a:buFont typeface="Arial" panose="020B0604020202020204" pitchFamily="34" charset="0"/>
              <a:buNone/>
              <a:defRPr sz="1650" b="1" kern="1200">
                <a:solidFill>
                  <a:schemeClr val="bg1"/>
                </a:solidFill>
                <a:latin typeface="+mn-lt"/>
                <a:ea typeface="+mn-ea"/>
                <a:cs typeface="+mn-cs"/>
              </a:defRPr>
            </a:lvl1pPr>
            <a:lvl2pPr marL="184547" indent="0" algn="l" defTabSz="685800" rtl="0" eaLnBrk="1" latinLnBrk="0" hangingPunct="1">
              <a:lnSpc>
                <a:spcPct val="90000"/>
              </a:lnSpc>
              <a:spcBef>
                <a:spcPts val="375"/>
              </a:spcBef>
              <a:buClr>
                <a:schemeClr val="accent1"/>
              </a:buClr>
              <a:buFont typeface="Arial" panose="020B0604020202020204" pitchFamily="34" charset="0"/>
              <a:buNone/>
              <a:defRPr sz="1275"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9pPr>
          </a:lstStyle>
          <a:p>
            <a:r>
              <a:rPr lang="en-GB" b="0" dirty="0"/>
              <a:t>Reproducible quantitative MS-based proteomics with PRIDE</a:t>
            </a:r>
            <a:endParaRPr lang="en-US" dirty="0"/>
          </a:p>
          <a:p>
            <a:r>
              <a:rPr lang="en-US" altLang="en-US" dirty="0"/>
              <a:t> </a:t>
            </a:r>
          </a:p>
        </p:txBody>
      </p:sp>
      <p:pic>
        <p:nvPicPr>
          <p:cNvPr id="16" name="Google Shape;11;p2">
            <a:extLst>
              <a:ext uri="{FF2B5EF4-FFF2-40B4-BE49-F238E27FC236}">
                <a16:creationId xmlns:a16="http://schemas.microsoft.com/office/drawing/2014/main" id="{99F33857-582A-CB40-8C46-2C66728F2933}"/>
              </a:ext>
            </a:extLst>
          </p:cNvPr>
          <p:cNvPicPr preferRelativeResize="0"/>
          <p:nvPr/>
        </p:nvPicPr>
        <p:blipFill>
          <a:blip r:embed="rId4"/>
          <a:srcRect/>
          <a:stretch/>
        </p:blipFill>
        <p:spPr>
          <a:xfrm>
            <a:off x="7162295" y="4298592"/>
            <a:ext cx="1610399" cy="496002"/>
          </a:xfrm>
          <a:prstGeom prst="rect">
            <a:avLst/>
          </a:prstGeom>
          <a:noFill/>
          <a:ln>
            <a:noFill/>
          </a:ln>
        </p:spPr>
      </p:pic>
      <p:sp>
        <p:nvSpPr>
          <p:cNvPr id="2" name="Rectangle 1">
            <a:extLst>
              <a:ext uri="{FF2B5EF4-FFF2-40B4-BE49-F238E27FC236}">
                <a16:creationId xmlns:a16="http://schemas.microsoft.com/office/drawing/2014/main" id="{15B22352-A369-984D-9B37-CA459783F02A}"/>
              </a:ext>
            </a:extLst>
          </p:cNvPr>
          <p:cNvSpPr/>
          <p:nvPr/>
        </p:nvSpPr>
        <p:spPr>
          <a:xfrm>
            <a:off x="539597" y="3814152"/>
            <a:ext cx="4572000" cy="523220"/>
          </a:xfrm>
          <a:prstGeom prst="rect">
            <a:avLst/>
          </a:prstGeom>
        </p:spPr>
        <p:txBody>
          <a:bodyPr>
            <a:spAutoFit/>
          </a:bodyPr>
          <a:lstStyle/>
          <a:p>
            <a:pPr>
              <a:lnSpc>
                <a:spcPct val="100000"/>
              </a:lnSpc>
            </a:pPr>
            <a:r>
              <a:rPr lang="en-US" sz="1400" dirty="0"/>
              <a:t>Yasset Perez-Riverol PhD</a:t>
            </a:r>
          </a:p>
          <a:p>
            <a:pPr>
              <a:lnSpc>
                <a:spcPct val="100000"/>
              </a:lnSpc>
            </a:pPr>
            <a:r>
              <a:rPr lang="en-US" sz="1400" dirty="0"/>
              <a:t>Team Coordinator, PRIDE, EMBL-EBI</a:t>
            </a:r>
            <a:endParaRPr lang="en-US" dirty="0"/>
          </a:p>
        </p:txBody>
      </p:sp>
      <p:pic>
        <p:nvPicPr>
          <p:cNvPr id="10" name="Picture 9" descr="A picture containing text, ax, gear&#10;&#10;Description automatically generated">
            <a:extLst>
              <a:ext uri="{FF2B5EF4-FFF2-40B4-BE49-F238E27FC236}">
                <a16:creationId xmlns:a16="http://schemas.microsoft.com/office/drawing/2014/main" id="{4DF04150-E5D9-5C47-A847-867014DEA38F}"/>
              </a:ext>
            </a:extLst>
          </p:cNvPr>
          <p:cNvPicPr>
            <a:picLocks noChangeAspect="1"/>
          </p:cNvPicPr>
          <p:nvPr/>
        </p:nvPicPr>
        <p:blipFill>
          <a:blip r:embed="rId5"/>
          <a:stretch>
            <a:fillRect/>
          </a:stretch>
        </p:blipFill>
        <p:spPr>
          <a:xfrm>
            <a:off x="640556" y="4372564"/>
            <a:ext cx="252000" cy="252000"/>
          </a:xfrm>
          <a:prstGeom prst="rect">
            <a:avLst/>
          </a:prstGeom>
        </p:spPr>
      </p:pic>
      <p:sp>
        <p:nvSpPr>
          <p:cNvPr id="3" name="TextBox 2">
            <a:extLst>
              <a:ext uri="{FF2B5EF4-FFF2-40B4-BE49-F238E27FC236}">
                <a16:creationId xmlns:a16="http://schemas.microsoft.com/office/drawing/2014/main" id="{0C8B49A7-8E7C-BA44-A0B0-360DAFE1CB84}"/>
              </a:ext>
            </a:extLst>
          </p:cNvPr>
          <p:cNvSpPr txBox="1"/>
          <p:nvPr/>
        </p:nvSpPr>
        <p:spPr>
          <a:xfrm>
            <a:off x="892556" y="4324482"/>
            <a:ext cx="1015021" cy="300082"/>
          </a:xfrm>
          <a:prstGeom prst="rect">
            <a:avLst/>
          </a:prstGeom>
          <a:noFill/>
        </p:spPr>
        <p:txBody>
          <a:bodyPr wrap="none" rtlCol="0">
            <a:spAutoFit/>
          </a:bodyPr>
          <a:lstStyle/>
          <a:p>
            <a:r>
              <a:rPr lang="en-US" dirty="0"/>
              <a:t>@ypriverol</a:t>
            </a:r>
          </a:p>
        </p:txBody>
      </p:sp>
    </p:spTree>
    <p:extLst>
      <p:ext uri="{BB962C8B-B14F-4D97-AF65-F5344CB8AC3E}">
        <p14:creationId xmlns:p14="http://schemas.microsoft.com/office/powerpoint/2010/main" val="2042318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32962D3E-1513-C642-B8FA-C5E9483D3654}"/>
              </a:ext>
            </a:extLst>
          </p:cNvPr>
          <p:cNvPicPr>
            <a:picLocks noChangeAspect="1"/>
          </p:cNvPicPr>
          <p:nvPr/>
        </p:nvPicPr>
        <p:blipFill rotWithShape="1">
          <a:blip r:embed="rId2"/>
          <a:srcRect l="3867" t="20195" r="4798"/>
          <a:stretch/>
        </p:blipFill>
        <p:spPr>
          <a:xfrm>
            <a:off x="249288" y="273844"/>
            <a:ext cx="8351659" cy="3015634"/>
          </a:xfrm>
          <a:prstGeom prst="rect">
            <a:avLst/>
          </a:prstGeom>
        </p:spPr>
      </p:pic>
      <p:sp>
        <p:nvSpPr>
          <p:cNvPr id="2" name="Title 1">
            <a:extLst>
              <a:ext uri="{FF2B5EF4-FFF2-40B4-BE49-F238E27FC236}">
                <a16:creationId xmlns:a16="http://schemas.microsoft.com/office/drawing/2014/main" id="{7ACD1AFA-8FAE-C644-A40C-7C83DB84AF55}"/>
              </a:ext>
            </a:extLst>
          </p:cNvPr>
          <p:cNvSpPr>
            <a:spLocks noGrp="1"/>
          </p:cNvSpPr>
          <p:nvPr>
            <p:ph type="title"/>
          </p:nvPr>
        </p:nvSpPr>
        <p:spPr/>
        <p:txBody>
          <a:bodyPr/>
          <a:lstStyle/>
          <a:p>
            <a:pPr algn="ctr"/>
            <a:r>
              <a:rPr lang="en-US" dirty="0"/>
              <a:t>Dataset description</a:t>
            </a:r>
          </a:p>
        </p:txBody>
      </p:sp>
      <p:pic>
        <p:nvPicPr>
          <p:cNvPr id="4" name="Picture 3" descr="Graphical user interface, text, application, email, Teams&#10;&#10;Description automatically generated">
            <a:extLst>
              <a:ext uri="{FF2B5EF4-FFF2-40B4-BE49-F238E27FC236}">
                <a16:creationId xmlns:a16="http://schemas.microsoft.com/office/drawing/2014/main" id="{870E3CE7-8035-7F4E-9E67-45EACE70EDE3}"/>
              </a:ext>
            </a:extLst>
          </p:cNvPr>
          <p:cNvPicPr>
            <a:picLocks noChangeAspect="1"/>
          </p:cNvPicPr>
          <p:nvPr/>
        </p:nvPicPr>
        <p:blipFill rotWithShape="1">
          <a:blip r:embed="rId3"/>
          <a:srcRect t="2606" b="40569"/>
          <a:stretch/>
        </p:blipFill>
        <p:spPr>
          <a:xfrm>
            <a:off x="5923230" y="3289478"/>
            <a:ext cx="2731736" cy="1281270"/>
          </a:xfrm>
          <a:prstGeom prst="rect">
            <a:avLst/>
          </a:prstGeom>
        </p:spPr>
      </p:pic>
      <p:pic>
        <p:nvPicPr>
          <p:cNvPr id="8" name="Picture 7" descr="Graphical user interface, application&#10;&#10;Description automatically generated with medium confidence">
            <a:extLst>
              <a:ext uri="{FF2B5EF4-FFF2-40B4-BE49-F238E27FC236}">
                <a16:creationId xmlns:a16="http://schemas.microsoft.com/office/drawing/2014/main" id="{9D8CA277-6E5F-5745-9B17-DEFE8C2887AC}"/>
              </a:ext>
            </a:extLst>
          </p:cNvPr>
          <p:cNvPicPr>
            <a:picLocks noChangeAspect="1"/>
          </p:cNvPicPr>
          <p:nvPr/>
        </p:nvPicPr>
        <p:blipFill>
          <a:blip r:embed="rId4"/>
          <a:stretch>
            <a:fillRect/>
          </a:stretch>
        </p:blipFill>
        <p:spPr>
          <a:xfrm>
            <a:off x="300200" y="3289478"/>
            <a:ext cx="5467910" cy="1692000"/>
          </a:xfrm>
          <a:prstGeom prst="rect">
            <a:avLst/>
          </a:prstGeom>
        </p:spPr>
      </p:pic>
      <p:cxnSp>
        <p:nvCxnSpPr>
          <p:cNvPr id="7" name="Straight Connector 6">
            <a:extLst>
              <a:ext uri="{FF2B5EF4-FFF2-40B4-BE49-F238E27FC236}">
                <a16:creationId xmlns:a16="http://schemas.microsoft.com/office/drawing/2014/main" id="{04698976-9386-CA43-951E-2A5EDDAF1F0F}"/>
              </a:ext>
            </a:extLst>
          </p:cNvPr>
          <p:cNvCxnSpPr/>
          <p:nvPr/>
        </p:nvCxnSpPr>
        <p:spPr>
          <a:xfrm>
            <a:off x="6019071" y="3525253"/>
            <a:ext cx="2561094"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6887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PRIDE Peptidome</a:t>
            </a:r>
          </a:p>
        </p:txBody>
      </p:sp>
      <p:pic>
        <p:nvPicPr>
          <p:cNvPr id="5" name="Imagen 98"/>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79329" y="978234"/>
            <a:ext cx="567637" cy="497802"/>
          </a:xfrm>
          <a:prstGeom prst="rect">
            <a:avLst/>
          </a:prstGeom>
          <a:ln>
            <a:noFill/>
          </a:ln>
        </p:spPr>
      </p:pic>
      <p:sp>
        <p:nvSpPr>
          <p:cNvPr id="6" name="CustomShape 10"/>
          <p:cNvSpPr/>
          <p:nvPr/>
        </p:nvSpPr>
        <p:spPr>
          <a:xfrm>
            <a:off x="1543050" y="1545664"/>
            <a:ext cx="745315" cy="679010"/>
          </a:xfrm>
          <a:prstGeom prst="rect">
            <a:avLst/>
          </a:prstGeom>
          <a:ln/>
        </p:spPr>
        <p:style>
          <a:lnRef idx="2">
            <a:schemeClr val="accent3"/>
          </a:lnRef>
          <a:fillRef idx="1">
            <a:schemeClr val="lt1"/>
          </a:fillRef>
          <a:effectRef idx="0">
            <a:schemeClr val="accent3"/>
          </a:effectRef>
          <a:fontRef idx="minor">
            <a:schemeClr val="dk1"/>
          </a:fontRef>
        </p:style>
        <p:txBody>
          <a:bodyPr lIns="47461" tIns="23731" rIns="47461" bIns="23731"/>
          <a:lstStyle/>
          <a:p>
            <a:pPr algn="ctr">
              <a:lnSpc>
                <a:spcPct val="100000"/>
              </a:lnSpc>
            </a:pPr>
            <a:r>
              <a:rPr lang="es-ES" sz="580" b="1" spc="-1" dirty="0">
                <a:solidFill>
                  <a:srgbClr val="000000"/>
                </a:solidFill>
                <a:uFill>
                  <a:solidFill>
                    <a:srgbClr val="FFFFFF"/>
                  </a:solidFill>
                </a:uFill>
                <a:latin typeface="Arial"/>
              </a:rPr>
              <a:t>PX</a:t>
            </a:r>
          </a:p>
          <a:p>
            <a:pPr algn="ctr">
              <a:lnSpc>
                <a:spcPct val="100000"/>
              </a:lnSpc>
            </a:pPr>
            <a:r>
              <a:rPr lang="es-ES" sz="580" b="1" spc="-1" dirty="0">
                <a:solidFill>
                  <a:srgbClr val="000000"/>
                </a:solidFill>
                <a:uFill>
                  <a:solidFill>
                    <a:srgbClr val="FFFFFF"/>
                  </a:solidFill>
                </a:uFill>
                <a:latin typeface="Arial"/>
              </a:rPr>
              <a:t>Complete</a:t>
            </a:r>
            <a:endParaRPr lang="es-ES" sz="580" spc="-1" dirty="0">
              <a:solidFill>
                <a:srgbClr val="000000"/>
              </a:solidFill>
              <a:uFill>
                <a:solidFill>
                  <a:srgbClr val="FFFFFF"/>
                </a:solidFill>
              </a:uFill>
              <a:latin typeface="Arial"/>
            </a:endParaRPr>
          </a:p>
        </p:txBody>
      </p:sp>
      <p:sp>
        <p:nvSpPr>
          <p:cNvPr id="7" name="CustomShape 11"/>
          <p:cNvSpPr/>
          <p:nvPr/>
        </p:nvSpPr>
        <p:spPr>
          <a:xfrm>
            <a:off x="2197756" y="1193997"/>
            <a:ext cx="1035263" cy="116325"/>
          </a:xfrm>
          <a:prstGeom prst="rightArrow">
            <a:avLst>
              <a:gd name="adj1" fmla="val 50000"/>
              <a:gd name="adj2" fmla="val 50000"/>
            </a:avLst>
          </a:prstGeom>
          <a:solidFill>
            <a:srgbClr val="318EA5"/>
          </a:solidFill>
          <a:ln>
            <a:no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8" name="CustomShape 13"/>
          <p:cNvSpPr/>
          <p:nvPr/>
        </p:nvSpPr>
        <p:spPr>
          <a:xfrm>
            <a:off x="1778911" y="1754580"/>
            <a:ext cx="236512" cy="924554"/>
          </a:xfrm>
          <a:prstGeom prst="rect">
            <a:avLst/>
          </a:prstGeom>
          <a:noFill/>
          <a:ln>
            <a:noFill/>
          </a:ln>
        </p:spPr>
        <p:style>
          <a:lnRef idx="0">
            <a:scrgbClr r="0" g="0" b="0"/>
          </a:lnRef>
          <a:fillRef idx="0">
            <a:scrgbClr r="0" g="0" b="0"/>
          </a:fillRef>
          <a:effectRef idx="0">
            <a:scrgbClr r="0" g="0" b="0"/>
          </a:effectRef>
          <a:fontRef idx="minor"/>
        </p:style>
        <p:txBody>
          <a:bodyPr lIns="47461" tIns="23731" rIns="47461" bIns="23731"/>
          <a:lstStyle/>
          <a:p>
            <a:pPr>
              <a:lnSpc>
                <a:spcPct val="100000"/>
              </a:lnSpc>
            </a:pPr>
            <a:r>
              <a:rPr lang="es-ES" sz="580" b="1" spc="-1" dirty="0">
                <a:solidFill>
                  <a:srgbClr val="000000"/>
                </a:solidFill>
                <a:uFill>
                  <a:solidFill>
                    <a:srgbClr val="FFFFFF"/>
                  </a:solidFill>
                </a:uFill>
                <a:latin typeface="Arial"/>
              </a:rPr>
              <a:t>.</a:t>
            </a:r>
            <a:endParaRPr lang="es-ES" sz="580" spc="-1" dirty="0">
              <a:solidFill>
                <a:srgbClr val="000000"/>
              </a:solidFill>
              <a:uFill>
                <a:solidFill>
                  <a:srgbClr val="FFFFFF"/>
                </a:solidFill>
              </a:uFill>
              <a:latin typeface="Arial"/>
            </a:endParaRPr>
          </a:p>
          <a:p>
            <a:pPr>
              <a:lnSpc>
                <a:spcPct val="100000"/>
              </a:lnSpc>
            </a:pPr>
            <a:r>
              <a:rPr lang="es-ES" sz="580" b="1" spc="-1" dirty="0">
                <a:solidFill>
                  <a:srgbClr val="000000"/>
                </a:solidFill>
                <a:uFill>
                  <a:solidFill>
                    <a:srgbClr val="FFFFFF"/>
                  </a:solidFill>
                </a:uFill>
                <a:latin typeface="Arial"/>
              </a:rPr>
              <a:t>.</a:t>
            </a:r>
            <a:endParaRPr lang="es-ES" sz="580" spc="-1" dirty="0">
              <a:solidFill>
                <a:srgbClr val="000000"/>
              </a:solidFill>
              <a:uFill>
                <a:solidFill>
                  <a:srgbClr val="FFFFFF"/>
                </a:solidFill>
              </a:uFill>
              <a:latin typeface="Arial"/>
            </a:endParaRPr>
          </a:p>
          <a:p>
            <a:pPr>
              <a:lnSpc>
                <a:spcPct val="100000"/>
              </a:lnSpc>
            </a:pPr>
            <a:r>
              <a:rPr lang="es-ES" sz="580" b="1" spc="-1" dirty="0">
                <a:solidFill>
                  <a:srgbClr val="000000"/>
                </a:solidFill>
                <a:uFill>
                  <a:solidFill>
                    <a:srgbClr val="FFFFFF"/>
                  </a:solidFill>
                </a:uFill>
                <a:latin typeface="Arial"/>
              </a:rPr>
              <a:t>n</a:t>
            </a:r>
            <a:endParaRPr lang="es-ES" sz="580" spc="-1" dirty="0">
              <a:solidFill>
                <a:srgbClr val="000000"/>
              </a:solidFill>
              <a:uFill>
                <a:solidFill>
                  <a:srgbClr val="FFFFFF"/>
                </a:solidFill>
              </a:uFill>
              <a:latin typeface="Arial"/>
            </a:endParaRPr>
          </a:p>
        </p:txBody>
      </p:sp>
      <p:sp>
        <p:nvSpPr>
          <p:cNvPr id="9" name="CustomShape 18"/>
          <p:cNvSpPr/>
          <p:nvPr/>
        </p:nvSpPr>
        <p:spPr>
          <a:xfrm>
            <a:off x="4598190" y="1742996"/>
            <a:ext cx="1465528" cy="515608"/>
          </a:xfrm>
          <a:prstGeom prst="rect">
            <a:avLst/>
          </a:prstGeom>
          <a:noFill/>
          <a:ln>
            <a:noFill/>
          </a:ln>
        </p:spPr>
        <p:style>
          <a:lnRef idx="0">
            <a:scrgbClr r="0" g="0" b="0"/>
          </a:lnRef>
          <a:fillRef idx="0">
            <a:scrgbClr r="0" g="0" b="0"/>
          </a:fillRef>
          <a:effectRef idx="0">
            <a:scrgbClr r="0" g="0" b="0"/>
          </a:effectRef>
          <a:fontRef idx="minor"/>
        </p:style>
        <p:txBody>
          <a:bodyPr lIns="47461" tIns="23731" rIns="47461" bIns="23731"/>
          <a:lstStyle/>
          <a:p>
            <a:pPr algn="ctr">
              <a:lnSpc>
                <a:spcPct val="100000"/>
              </a:lnSpc>
            </a:pPr>
            <a:r>
              <a:rPr lang="es-ES" sz="1200" b="1" spc="-1" dirty="0" err="1">
                <a:solidFill>
                  <a:srgbClr val="000000"/>
                </a:solidFill>
                <a:uFill>
                  <a:solidFill>
                    <a:srgbClr val="FFFFFF"/>
                  </a:solidFill>
                </a:uFill>
                <a:latin typeface="Arial"/>
              </a:rPr>
              <a:t>sparkMS</a:t>
            </a:r>
            <a:endParaRPr lang="es-ES" sz="1200" b="1" spc="-1" dirty="0">
              <a:solidFill>
                <a:srgbClr val="000000"/>
              </a:solidFill>
              <a:uFill>
                <a:solidFill>
                  <a:srgbClr val="FFFFFF"/>
                </a:solidFill>
              </a:uFill>
              <a:latin typeface="Arial"/>
            </a:endParaRPr>
          </a:p>
          <a:p>
            <a:pPr algn="ctr">
              <a:lnSpc>
                <a:spcPct val="100000"/>
              </a:lnSpc>
            </a:pPr>
            <a:r>
              <a:rPr lang="es-ES" sz="844" b="1" spc="-1" dirty="0" err="1">
                <a:solidFill>
                  <a:srgbClr val="000000"/>
                </a:solidFill>
                <a:uFill>
                  <a:solidFill>
                    <a:srgbClr val="FFFFFF"/>
                  </a:solidFill>
                </a:uFill>
                <a:latin typeface="Arial"/>
              </a:rPr>
              <a:t>Peptide</a:t>
            </a:r>
            <a:r>
              <a:rPr lang="es-ES" sz="844" b="1" spc="-1" dirty="0">
                <a:solidFill>
                  <a:srgbClr val="000000"/>
                </a:solidFill>
                <a:uFill>
                  <a:solidFill>
                    <a:srgbClr val="FFFFFF"/>
                  </a:solidFill>
                </a:uFill>
                <a:latin typeface="Arial"/>
              </a:rPr>
              <a:t> + </a:t>
            </a:r>
            <a:r>
              <a:rPr lang="es-ES" sz="844" b="1" spc="-1" dirty="0" err="1">
                <a:solidFill>
                  <a:srgbClr val="000000"/>
                </a:solidFill>
                <a:uFill>
                  <a:solidFill>
                    <a:srgbClr val="FFFFFF"/>
                  </a:solidFill>
                </a:uFill>
                <a:latin typeface="Arial"/>
              </a:rPr>
              <a:t>protein</a:t>
            </a:r>
            <a:r>
              <a:rPr lang="es-ES" sz="844" b="1" spc="-1" dirty="0">
                <a:solidFill>
                  <a:srgbClr val="000000"/>
                </a:solidFill>
                <a:uFill>
                  <a:solidFill>
                    <a:srgbClr val="FFFFFF"/>
                  </a:solidFill>
                </a:uFill>
                <a:latin typeface="Arial"/>
              </a:rPr>
              <a:t> </a:t>
            </a:r>
          </a:p>
          <a:p>
            <a:pPr algn="ctr">
              <a:lnSpc>
                <a:spcPct val="100000"/>
              </a:lnSpc>
            </a:pPr>
            <a:r>
              <a:rPr lang="es-ES" sz="844" b="1" spc="-1" dirty="0" err="1">
                <a:solidFill>
                  <a:srgbClr val="000000"/>
                </a:solidFill>
                <a:uFill>
                  <a:solidFill>
                    <a:srgbClr val="FFFFFF"/>
                  </a:solidFill>
                </a:uFill>
                <a:latin typeface="Arial"/>
              </a:rPr>
              <a:t>grouping</a:t>
            </a:r>
            <a:endParaRPr lang="es-ES" sz="844" spc="-1" dirty="0">
              <a:solidFill>
                <a:srgbClr val="000000"/>
              </a:solidFill>
              <a:uFill>
                <a:solidFill>
                  <a:srgbClr val="FFFFFF"/>
                </a:solidFill>
              </a:uFill>
              <a:latin typeface="Arial"/>
            </a:endParaRPr>
          </a:p>
        </p:txBody>
      </p:sp>
      <p:sp>
        <p:nvSpPr>
          <p:cNvPr id="10" name="TextBox 9"/>
          <p:cNvSpPr txBox="1"/>
          <p:nvPr/>
        </p:nvSpPr>
        <p:spPr>
          <a:xfrm>
            <a:off x="2213406" y="1010657"/>
            <a:ext cx="914033" cy="181588"/>
          </a:xfrm>
          <a:prstGeom prst="rect">
            <a:avLst/>
          </a:prstGeom>
          <a:noFill/>
        </p:spPr>
        <p:txBody>
          <a:bodyPr wrap="square" rtlCol="0">
            <a:spAutoFit/>
          </a:bodyPr>
          <a:lstStyle/>
          <a:p>
            <a:r>
              <a:rPr lang="en-US" sz="580" dirty="0"/>
              <a:t>PRIDE Archive Import</a:t>
            </a:r>
          </a:p>
        </p:txBody>
      </p:sp>
      <p:sp>
        <p:nvSpPr>
          <p:cNvPr id="13" name="CustomShape 11"/>
          <p:cNvSpPr/>
          <p:nvPr/>
        </p:nvSpPr>
        <p:spPr>
          <a:xfrm rot="7311985" flipV="1">
            <a:off x="3295961" y="1905934"/>
            <a:ext cx="432409" cy="239145"/>
          </a:xfrm>
          <a:prstGeom prst="rightArrow">
            <a:avLst>
              <a:gd name="adj1" fmla="val 50000"/>
              <a:gd name="adj2" fmla="val 50000"/>
            </a:avLst>
          </a:prstGeom>
          <a:solidFill>
            <a:srgbClr val="318EA5"/>
          </a:solidFill>
          <a:ln>
            <a:no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sp>
      <p:grpSp>
        <p:nvGrpSpPr>
          <p:cNvPr id="14" name="Group 13"/>
          <p:cNvGrpSpPr/>
          <p:nvPr/>
        </p:nvGrpSpPr>
        <p:grpSpPr>
          <a:xfrm>
            <a:off x="2036178" y="2322976"/>
            <a:ext cx="2336251" cy="997882"/>
            <a:chOff x="800819" y="1901880"/>
            <a:chExt cx="1810033" cy="793812"/>
          </a:xfrm>
        </p:grpSpPr>
        <p:sp>
          <p:nvSpPr>
            <p:cNvPr id="37" name="TextBox 36"/>
            <p:cNvSpPr txBox="1"/>
            <p:nvPr/>
          </p:nvSpPr>
          <p:spPr>
            <a:xfrm>
              <a:off x="800819" y="2071362"/>
              <a:ext cx="1810033" cy="624330"/>
            </a:xfrm>
            <a:prstGeom prst="rect">
              <a:avLst/>
            </a:prstGeom>
            <a:solidFill>
              <a:srgbClr val="318EA5">
                <a:alpha val="17000"/>
              </a:srgbClr>
            </a:solidFill>
          </p:spPr>
          <p:txBody>
            <a:bodyPr wrap="square" rtlCol="0">
              <a:spAutoFit/>
            </a:bodyPr>
            <a:lstStyle/>
            <a:p>
              <a:pPr marL="189191"/>
              <a:endParaRPr lang="en-US" sz="900" dirty="0"/>
            </a:p>
            <a:p>
              <a:pPr marL="140494" indent="-132160">
                <a:buFont typeface="Wingdings" pitchFamily="2" charset="2"/>
                <a:buChar char="ü"/>
              </a:pPr>
              <a:r>
                <a:rPr lang="en-US" sz="900" dirty="0"/>
                <a:t>FDR Filtering for 1%. </a:t>
              </a:r>
            </a:p>
            <a:p>
              <a:pPr marL="317779" indent="-128588">
                <a:buFont typeface="Wingdings" pitchFamily="2" charset="2"/>
                <a:buChar char="ü"/>
              </a:pPr>
              <a:endParaRPr lang="en-US" sz="900" dirty="0"/>
            </a:p>
            <a:p>
              <a:pPr marL="128588" indent="-128588">
                <a:buFont typeface="Wingdings" pitchFamily="2" charset="2"/>
                <a:buChar char="ü"/>
              </a:pPr>
              <a:r>
                <a:rPr lang="en-US" sz="900" dirty="0"/>
                <a:t>Peptide length 8 AA </a:t>
              </a:r>
            </a:p>
            <a:p>
              <a:pPr indent="189191"/>
              <a:r>
                <a:rPr lang="en-US" sz="900" dirty="0"/>
                <a:t> </a:t>
              </a:r>
            </a:p>
          </p:txBody>
        </p:sp>
        <p:sp>
          <p:nvSpPr>
            <p:cNvPr id="35" name="CustomShape 25"/>
            <p:cNvSpPr/>
            <p:nvPr/>
          </p:nvSpPr>
          <p:spPr>
            <a:xfrm>
              <a:off x="1321487" y="1901880"/>
              <a:ext cx="711000" cy="227520"/>
            </a:xfrm>
            <a:prstGeom prst="rect">
              <a:avLst/>
            </a:prstGeom>
            <a:noFill/>
            <a:ln>
              <a:noFill/>
            </a:ln>
          </p:spPr>
          <p:style>
            <a:lnRef idx="0">
              <a:scrgbClr r="0" g="0" b="0"/>
            </a:lnRef>
            <a:fillRef idx="0">
              <a:scrgbClr r="0" g="0" b="0"/>
            </a:fillRef>
            <a:effectRef idx="0">
              <a:scrgbClr r="0" g="0" b="0"/>
            </a:effectRef>
            <a:fontRef idx="minor"/>
          </p:style>
          <p:txBody>
            <a:bodyPr lIns="47461" tIns="23731" rIns="47461" bIns="23731"/>
            <a:lstStyle/>
            <a:p>
              <a:pPr algn="ctr">
                <a:lnSpc>
                  <a:spcPct val="100000"/>
                </a:lnSpc>
              </a:pPr>
              <a:r>
                <a:rPr lang="es-ES" sz="900" b="1" spc="-1" dirty="0">
                  <a:uFill>
                    <a:solidFill>
                      <a:srgbClr val="FFFFFF"/>
                    </a:solidFill>
                  </a:uFill>
                  <a:latin typeface="Arial"/>
                </a:rPr>
                <a:t>PIA</a:t>
              </a:r>
              <a:endParaRPr lang="es-ES" sz="900" spc="-1" dirty="0">
                <a:uFill>
                  <a:solidFill>
                    <a:srgbClr val="FFFFFF"/>
                  </a:solidFill>
                </a:uFill>
                <a:latin typeface="Arial"/>
              </a:endParaRPr>
            </a:p>
          </p:txBody>
        </p:sp>
      </p:grpSp>
      <p:sp>
        <p:nvSpPr>
          <p:cNvPr id="16" name="CustomShape 11"/>
          <p:cNvSpPr/>
          <p:nvPr/>
        </p:nvSpPr>
        <p:spPr>
          <a:xfrm>
            <a:off x="4260531" y="1198726"/>
            <a:ext cx="543034" cy="116325"/>
          </a:xfrm>
          <a:prstGeom prst="rightArrow">
            <a:avLst>
              <a:gd name="adj1" fmla="val 50000"/>
              <a:gd name="adj2" fmla="val 50000"/>
            </a:avLst>
          </a:prstGeom>
          <a:solidFill>
            <a:srgbClr val="318EA5"/>
          </a:solidFill>
          <a:ln>
            <a:no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7" name="CustomShape 11"/>
          <p:cNvSpPr/>
          <p:nvPr/>
        </p:nvSpPr>
        <p:spPr>
          <a:xfrm>
            <a:off x="5985273" y="1195616"/>
            <a:ext cx="418194" cy="116325"/>
          </a:xfrm>
          <a:prstGeom prst="rightArrow">
            <a:avLst>
              <a:gd name="adj1" fmla="val 50000"/>
              <a:gd name="adj2" fmla="val 50000"/>
            </a:avLst>
          </a:prstGeom>
          <a:solidFill>
            <a:srgbClr val="318EA5"/>
          </a:solidFill>
          <a:ln>
            <a:no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18" name="CustomShape 11"/>
          <p:cNvSpPr/>
          <p:nvPr/>
        </p:nvSpPr>
        <p:spPr>
          <a:xfrm rot="7760997" flipV="1">
            <a:off x="5838342" y="1962288"/>
            <a:ext cx="931897" cy="239145"/>
          </a:xfrm>
          <a:prstGeom prst="rightArrow">
            <a:avLst>
              <a:gd name="adj1" fmla="val 50000"/>
              <a:gd name="adj2" fmla="val 50000"/>
            </a:avLst>
          </a:prstGeom>
          <a:solidFill>
            <a:srgbClr val="318EA5"/>
          </a:solidFill>
          <a:ln>
            <a:no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sp>
      <p:grpSp>
        <p:nvGrpSpPr>
          <p:cNvPr id="19" name="Group 18"/>
          <p:cNvGrpSpPr/>
          <p:nvPr/>
        </p:nvGrpSpPr>
        <p:grpSpPr>
          <a:xfrm>
            <a:off x="4533584" y="2331864"/>
            <a:ext cx="2081483" cy="1265994"/>
            <a:chOff x="3200080" y="1792901"/>
            <a:chExt cx="1485591" cy="1007094"/>
          </a:xfrm>
        </p:grpSpPr>
        <p:sp>
          <p:nvSpPr>
            <p:cNvPr id="30" name="CustomShape 25"/>
            <p:cNvSpPr/>
            <p:nvPr/>
          </p:nvSpPr>
          <p:spPr>
            <a:xfrm>
              <a:off x="3561999" y="1792901"/>
              <a:ext cx="711000" cy="227520"/>
            </a:xfrm>
            <a:prstGeom prst="rect">
              <a:avLst/>
            </a:prstGeom>
            <a:noFill/>
            <a:ln>
              <a:noFill/>
            </a:ln>
          </p:spPr>
          <p:style>
            <a:lnRef idx="0">
              <a:scrgbClr r="0" g="0" b="0"/>
            </a:lnRef>
            <a:fillRef idx="0">
              <a:scrgbClr r="0" g="0" b="0"/>
            </a:fillRef>
            <a:effectRef idx="0">
              <a:scrgbClr r="0" g="0" b="0"/>
            </a:effectRef>
            <a:fontRef idx="minor"/>
          </p:style>
          <p:txBody>
            <a:bodyPr lIns="47461" tIns="23731" rIns="47461" bIns="23731"/>
            <a:lstStyle/>
            <a:p>
              <a:pPr algn="ctr">
                <a:lnSpc>
                  <a:spcPct val="100000"/>
                </a:lnSpc>
              </a:pPr>
              <a:r>
                <a:rPr lang="es-ES" sz="900" b="1" spc="-1" dirty="0">
                  <a:uFill>
                    <a:solidFill>
                      <a:srgbClr val="FFFFFF"/>
                    </a:solidFill>
                  </a:uFill>
                  <a:latin typeface="Arial"/>
                </a:rPr>
                <a:t>QC</a:t>
              </a:r>
              <a:endParaRPr lang="es-ES" sz="900" spc="-1" dirty="0">
                <a:uFill>
                  <a:solidFill>
                    <a:srgbClr val="FFFFFF"/>
                  </a:solidFill>
                </a:uFill>
                <a:latin typeface="Arial"/>
              </a:endParaRPr>
            </a:p>
          </p:txBody>
        </p:sp>
        <p:sp>
          <p:nvSpPr>
            <p:cNvPr id="31" name="TextBox 30"/>
            <p:cNvSpPr txBox="1"/>
            <p:nvPr/>
          </p:nvSpPr>
          <p:spPr>
            <a:xfrm>
              <a:off x="3200080" y="1955313"/>
              <a:ext cx="1485591" cy="844682"/>
            </a:xfrm>
            <a:prstGeom prst="rect">
              <a:avLst/>
            </a:prstGeom>
            <a:solidFill>
              <a:srgbClr val="318EA5">
                <a:alpha val="17000"/>
              </a:srgbClr>
            </a:solidFill>
          </p:spPr>
          <p:txBody>
            <a:bodyPr wrap="square" rtlCol="0">
              <a:spAutoFit/>
            </a:bodyPr>
            <a:lstStyle/>
            <a:p>
              <a:pPr marL="136922" indent="-128588">
                <a:buFont typeface="Wingdings" pitchFamily="2" charset="2"/>
                <a:buChar char="ü"/>
              </a:pPr>
              <a:endParaRPr lang="en-US" sz="900" dirty="0"/>
            </a:p>
            <a:p>
              <a:pPr marL="136922" indent="-128588">
                <a:buFont typeface="Wingdings" pitchFamily="2" charset="2"/>
                <a:buChar char="ü"/>
              </a:pPr>
              <a:r>
                <a:rPr lang="en-US" sz="900" dirty="0"/>
                <a:t>Number of projects by </a:t>
              </a:r>
              <a:r>
                <a:rPr lang="en-US" sz="900" dirty="0" err="1"/>
                <a:t>peptide+protein</a:t>
              </a:r>
              <a:r>
                <a:rPr lang="en-US" sz="900" dirty="0"/>
                <a:t> combination. </a:t>
              </a:r>
            </a:p>
            <a:p>
              <a:pPr marL="136922" indent="-128588">
                <a:buFont typeface="Wingdings" pitchFamily="2" charset="2"/>
                <a:buChar char="ü"/>
              </a:pPr>
              <a:endParaRPr lang="en-US" sz="900" dirty="0"/>
            </a:p>
            <a:p>
              <a:pPr marL="136922" indent="-128588">
                <a:buFont typeface="Wingdings" pitchFamily="2" charset="2"/>
                <a:buChar char="ü"/>
              </a:pPr>
              <a:r>
                <a:rPr lang="en-US" sz="900" dirty="0"/>
                <a:t>Remove peptide+protein combinations that can’t be map to uniport.  </a:t>
              </a:r>
            </a:p>
          </p:txBody>
        </p:sp>
      </p:grpSp>
      <p:sp>
        <p:nvSpPr>
          <p:cNvPr id="21" name="CustomShape 11"/>
          <p:cNvSpPr/>
          <p:nvPr/>
        </p:nvSpPr>
        <p:spPr>
          <a:xfrm rot="5400000">
            <a:off x="6508551" y="2467602"/>
            <a:ext cx="1442813" cy="170860"/>
          </a:xfrm>
          <a:prstGeom prst="rightArrow">
            <a:avLst>
              <a:gd name="adj1" fmla="val 50000"/>
              <a:gd name="adj2" fmla="val 50000"/>
            </a:avLst>
          </a:prstGeom>
          <a:solidFill>
            <a:srgbClr val="318EA5"/>
          </a:solidFill>
          <a:ln>
            <a:no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80" name="Alternate Process 79"/>
          <p:cNvSpPr/>
          <p:nvPr/>
        </p:nvSpPr>
        <p:spPr bwMode="auto">
          <a:xfrm>
            <a:off x="3551276" y="1079624"/>
            <a:ext cx="674394" cy="654503"/>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2742">
              <a:latin typeface="Arial" charset="0"/>
            </a:endParaRPr>
          </a:p>
        </p:txBody>
      </p:sp>
      <p:sp>
        <p:nvSpPr>
          <p:cNvPr id="81" name="Alternate Process 80"/>
          <p:cNvSpPr/>
          <p:nvPr/>
        </p:nvSpPr>
        <p:spPr bwMode="auto">
          <a:xfrm>
            <a:off x="3390267" y="909726"/>
            <a:ext cx="674394" cy="654503"/>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2742">
              <a:latin typeface="Arial" charset="0"/>
            </a:endParaRPr>
          </a:p>
        </p:txBody>
      </p:sp>
      <p:sp>
        <p:nvSpPr>
          <p:cNvPr id="86" name="Alternate Process 85"/>
          <p:cNvSpPr/>
          <p:nvPr/>
        </p:nvSpPr>
        <p:spPr bwMode="auto">
          <a:xfrm>
            <a:off x="3470634" y="990094"/>
            <a:ext cx="674394" cy="654503"/>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2742">
              <a:latin typeface="Arial" charset="0"/>
            </a:endParaRPr>
          </a:p>
        </p:txBody>
      </p:sp>
      <p:sp>
        <p:nvSpPr>
          <p:cNvPr id="87" name="Document 86"/>
          <p:cNvSpPr/>
          <p:nvPr/>
        </p:nvSpPr>
        <p:spPr bwMode="auto">
          <a:xfrm>
            <a:off x="3288722" y="889166"/>
            <a:ext cx="701936" cy="555426"/>
          </a:xfrm>
          <a:prstGeom prst="flowChartDocument">
            <a:avLst/>
          </a:prstGeom>
          <a:solidFill>
            <a:srgbClr val="318EA5"/>
          </a:solidFill>
          <a:ln w="9525" cap="flat" cmpd="sng" algn="ctr">
            <a:noFill/>
            <a:prstDash val="solid"/>
            <a:round/>
            <a:headEnd type="none" w="med" len="med"/>
            <a:tailEnd type="none" w="med" len="med"/>
          </a:ln>
          <a:effectLst/>
        </p:spPr>
        <p:txBody>
          <a:bodyPr vert="horz" wrap="square" lIns="48221" tIns="24110" rIns="48221" bIns="24110" numCol="1" rtlCol="0" anchor="ctr" anchorCtr="0" compatLnSpc="1">
            <a:prstTxWarp prst="textNoShape">
              <a:avLst/>
            </a:prstTxWarp>
          </a:bodyPr>
          <a:lstStyle/>
          <a:p>
            <a:pPr algn="ctr" defTabSz="1044737" eaLnBrk="0" fontAlgn="base" hangingPunct="0">
              <a:spcBef>
                <a:spcPct val="0"/>
              </a:spcBef>
              <a:spcAft>
                <a:spcPct val="0"/>
              </a:spcAft>
            </a:pPr>
            <a:r>
              <a:rPr lang="en-US" sz="900" dirty="0" err="1">
                <a:solidFill>
                  <a:schemeClr val="bg1"/>
                </a:solidFill>
                <a:latin typeface="Arial" charset="0"/>
              </a:rPr>
              <a:t>mzid</a:t>
            </a:r>
            <a:r>
              <a:rPr lang="en-US" sz="900" dirty="0">
                <a:solidFill>
                  <a:schemeClr val="bg1"/>
                </a:solidFill>
                <a:latin typeface="Arial" charset="0"/>
              </a:rPr>
              <a:t>/</a:t>
            </a:r>
            <a:r>
              <a:rPr lang="en-US" sz="900" dirty="0" err="1">
                <a:solidFill>
                  <a:schemeClr val="bg1"/>
                </a:solidFill>
                <a:latin typeface="Arial" charset="0"/>
              </a:rPr>
              <a:t>mztab</a:t>
            </a:r>
            <a:endParaRPr lang="en-US" sz="900" dirty="0">
              <a:solidFill>
                <a:schemeClr val="bg1"/>
              </a:solidFill>
              <a:latin typeface="Arial" charset="0"/>
            </a:endParaRPr>
          </a:p>
          <a:p>
            <a:pPr algn="ctr" defTabSz="1044737" eaLnBrk="0" fontAlgn="base" hangingPunct="0">
              <a:spcBef>
                <a:spcPct val="0"/>
              </a:spcBef>
              <a:spcAft>
                <a:spcPct val="0"/>
              </a:spcAft>
            </a:pPr>
            <a:r>
              <a:rPr lang="en-US" sz="900" dirty="0">
                <a:solidFill>
                  <a:schemeClr val="bg1"/>
                </a:solidFill>
                <a:latin typeface="Arial" charset="0"/>
              </a:rPr>
              <a:t>Peak lists</a:t>
            </a:r>
          </a:p>
        </p:txBody>
      </p:sp>
      <p:sp>
        <p:nvSpPr>
          <p:cNvPr id="88" name="Alternate Process 87"/>
          <p:cNvSpPr/>
          <p:nvPr/>
        </p:nvSpPr>
        <p:spPr bwMode="auto">
          <a:xfrm>
            <a:off x="6697249" y="1079624"/>
            <a:ext cx="674394" cy="654503"/>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2742">
              <a:latin typeface="Arial" charset="0"/>
            </a:endParaRPr>
          </a:p>
        </p:txBody>
      </p:sp>
      <p:sp>
        <p:nvSpPr>
          <p:cNvPr id="89" name="Alternate Process 88"/>
          <p:cNvSpPr/>
          <p:nvPr/>
        </p:nvSpPr>
        <p:spPr bwMode="auto">
          <a:xfrm>
            <a:off x="6536240" y="909726"/>
            <a:ext cx="674394" cy="654503"/>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2742">
              <a:latin typeface="Arial" charset="0"/>
            </a:endParaRPr>
          </a:p>
        </p:txBody>
      </p:sp>
      <p:sp>
        <p:nvSpPr>
          <p:cNvPr id="90" name="Alternate Process 89"/>
          <p:cNvSpPr/>
          <p:nvPr/>
        </p:nvSpPr>
        <p:spPr bwMode="auto">
          <a:xfrm>
            <a:off x="6616608" y="990094"/>
            <a:ext cx="674394" cy="654503"/>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2742">
              <a:latin typeface="Arial" charset="0"/>
            </a:endParaRPr>
          </a:p>
        </p:txBody>
      </p:sp>
      <p:sp>
        <p:nvSpPr>
          <p:cNvPr id="91" name="Document 90"/>
          <p:cNvSpPr/>
          <p:nvPr/>
        </p:nvSpPr>
        <p:spPr bwMode="auto">
          <a:xfrm>
            <a:off x="6644859" y="1065448"/>
            <a:ext cx="491772" cy="379145"/>
          </a:xfrm>
          <a:prstGeom prst="flowChartDocument">
            <a:avLst/>
          </a:prstGeom>
          <a:solidFill>
            <a:srgbClr val="318EA5"/>
          </a:solidFill>
          <a:ln w="9525" cap="flat" cmpd="sng" algn="ctr">
            <a:noFill/>
            <a:prstDash val="solid"/>
            <a:round/>
            <a:headEnd type="none" w="med" len="med"/>
            <a:tailEnd type="none" w="med" len="med"/>
          </a:ln>
          <a:effectLst/>
        </p:spPr>
        <p:txBody>
          <a:bodyPr vert="horz" wrap="square" lIns="48221" tIns="24110" rIns="48221" bIns="24110" numCol="1" rtlCol="0" anchor="ctr" anchorCtr="0" compatLnSpc="1">
            <a:prstTxWarp prst="textNoShape">
              <a:avLst/>
            </a:prstTxWarp>
          </a:bodyPr>
          <a:lstStyle/>
          <a:p>
            <a:pPr algn="ctr" defTabSz="1044737" eaLnBrk="0" fontAlgn="base" hangingPunct="0">
              <a:spcBef>
                <a:spcPct val="0"/>
              </a:spcBef>
              <a:spcAft>
                <a:spcPct val="0"/>
              </a:spcAft>
            </a:pPr>
            <a:r>
              <a:rPr lang="en-US" sz="527" dirty="0">
                <a:solidFill>
                  <a:schemeClr val="bg1"/>
                </a:solidFill>
                <a:latin typeface="Arial" charset="0"/>
              </a:rPr>
              <a:t>Mapping to Uniprot accessions</a:t>
            </a:r>
          </a:p>
        </p:txBody>
      </p:sp>
      <p:sp>
        <p:nvSpPr>
          <p:cNvPr id="4" name="TextBox 3">
            <a:extLst>
              <a:ext uri="{FF2B5EF4-FFF2-40B4-BE49-F238E27FC236}">
                <a16:creationId xmlns:a16="http://schemas.microsoft.com/office/drawing/2014/main" id="{247D7379-5366-AF4F-B0E1-FF937A5A5D96}"/>
              </a:ext>
            </a:extLst>
          </p:cNvPr>
          <p:cNvSpPr txBox="1"/>
          <p:nvPr/>
        </p:nvSpPr>
        <p:spPr>
          <a:xfrm>
            <a:off x="5393150" y="4333721"/>
            <a:ext cx="2294282" cy="352148"/>
          </a:xfrm>
          <a:prstGeom prst="rect">
            <a:avLst/>
          </a:prstGeom>
          <a:noFill/>
        </p:spPr>
        <p:txBody>
          <a:bodyPr wrap="none" rtlCol="0">
            <a:spAutoFit/>
          </a:bodyPr>
          <a:lstStyle/>
          <a:p>
            <a:pPr algn="r"/>
            <a:r>
              <a:rPr lang="en-US" sz="844" b="1" i="1" dirty="0">
                <a:hlinkClick r:id="rId3"/>
              </a:rPr>
              <a:t>http://wwwdev.ebi.ac.uk/pride/peptidome</a:t>
            </a:r>
            <a:endParaRPr lang="en-US" sz="844" b="1" i="1" dirty="0"/>
          </a:p>
          <a:p>
            <a:pPr algn="r"/>
            <a:endParaRPr lang="en-US" sz="844" b="1" i="1" dirty="0"/>
          </a:p>
        </p:txBody>
      </p:sp>
      <p:pic>
        <p:nvPicPr>
          <p:cNvPr id="109" name="Picture 108">
            <a:extLst>
              <a:ext uri="{FF2B5EF4-FFF2-40B4-BE49-F238E27FC236}">
                <a16:creationId xmlns:a16="http://schemas.microsoft.com/office/drawing/2014/main" id="{C88E9416-DF75-E94E-A510-B71BE65F03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63147" y="3121156"/>
            <a:ext cx="379969" cy="321344"/>
          </a:xfrm>
          <a:prstGeom prst="rect">
            <a:avLst/>
          </a:prstGeom>
        </p:spPr>
      </p:pic>
      <p:grpSp>
        <p:nvGrpSpPr>
          <p:cNvPr id="20" name="Group 19">
            <a:extLst>
              <a:ext uri="{FF2B5EF4-FFF2-40B4-BE49-F238E27FC236}">
                <a16:creationId xmlns:a16="http://schemas.microsoft.com/office/drawing/2014/main" id="{9F53D58D-5BC8-2945-9E87-B46B1F9DEE5E}"/>
              </a:ext>
            </a:extLst>
          </p:cNvPr>
          <p:cNvGrpSpPr/>
          <p:nvPr/>
        </p:nvGrpSpPr>
        <p:grpSpPr>
          <a:xfrm>
            <a:off x="4957775" y="938847"/>
            <a:ext cx="860297" cy="764653"/>
            <a:chOff x="5086366" y="978505"/>
            <a:chExt cx="1147062" cy="1019537"/>
          </a:xfrm>
        </p:grpSpPr>
        <p:grpSp>
          <p:nvGrpSpPr>
            <p:cNvPr id="11" name="Group 10">
              <a:extLst>
                <a:ext uri="{FF2B5EF4-FFF2-40B4-BE49-F238E27FC236}">
                  <a16:creationId xmlns:a16="http://schemas.microsoft.com/office/drawing/2014/main" id="{AC08CAB6-4816-354A-BDE2-8839E836DDE8}"/>
                </a:ext>
              </a:extLst>
            </p:cNvPr>
            <p:cNvGrpSpPr/>
            <p:nvPr/>
          </p:nvGrpSpPr>
          <p:grpSpPr>
            <a:xfrm>
              <a:off x="5540307" y="1304620"/>
              <a:ext cx="227979" cy="279730"/>
              <a:chOff x="4800783" y="1241670"/>
              <a:chExt cx="227979" cy="279730"/>
            </a:xfrm>
          </p:grpSpPr>
          <p:sp>
            <p:nvSpPr>
              <p:cNvPr id="40" name="Oval 39"/>
              <p:cNvSpPr/>
              <p:nvPr/>
            </p:nvSpPr>
            <p:spPr bwMode="auto">
              <a:xfrm>
                <a:off x="4811336" y="1241670"/>
                <a:ext cx="88659" cy="88336"/>
              </a:xfrm>
              <a:prstGeom prst="ellipse">
                <a:avLst/>
              </a:prstGeom>
              <a:solidFill>
                <a:srgbClr val="FFFFFF"/>
              </a:solidFill>
              <a:ln w="6350">
                <a:solidFill>
                  <a:srgbClr val="318EA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41" name="Oval 40"/>
              <p:cNvSpPr/>
              <p:nvPr/>
            </p:nvSpPr>
            <p:spPr bwMode="auto">
              <a:xfrm>
                <a:off x="4940103" y="1298721"/>
                <a:ext cx="88659" cy="88336"/>
              </a:xfrm>
              <a:prstGeom prst="ellipse">
                <a:avLst/>
              </a:prstGeom>
              <a:solidFill>
                <a:srgbClr val="FFFFFF"/>
              </a:solidFill>
              <a:ln w="6350">
                <a:solidFill>
                  <a:srgbClr val="318EA5"/>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42" name="Oval 41"/>
              <p:cNvSpPr/>
              <p:nvPr/>
            </p:nvSpPr>
            <p:spPr bwMode="auto">
              <a:xfrm>
                <a:off x="4800783" y="1376012"/>
                <a:ext cx="88659" cy="88336"/>
              </a:xfrm>
              <a:prstGeom prst="ellipse">
                <a:avLst/>
              </a:prstGeom>
              <a:solidFill>
                <a:srgbClr val="FFFFFF"/>
              </a:solidFill>
              <a:ln w="6350">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43" name="Oval 42"/>
              <p:cNvSpPr/>
              <p:nvPr/>
            </p:nvSpPr>
            <p:spPr bwMode="auto">
              <a:xfrm>
                <a:off x="4929549" y="1433064"/>
                <a:ext cx="88659" cy="88336"/>
              </a:xfrm>
              <a:prstGeom prst="ellipse">
                <a:avLst/>
              </a:prstGeom>
              <a:solidFill>
                <a:srgbClr val="FFFFFF"/>
              </a:solidFill>
              <a:ln w="6350">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grpSp>
        <p:sp>
          <p:nvSpPr>
            <p:cNvPr id="50" name="Oval 49"/>
            <p:cNvSpPr/>
            <p:nvPr/>
          </p:nvSpPr>
          <p:spPr bwMode="auto">
            <a:xfrm>
              <a:off x="5514275" y="1710953"/>
              <a:ext cx="88659" cy="88336"/>
            </a:xfrm>
            <a:prstGeom prst="ellipse">
              <a:avLst/>
            </a:prstGeom>
            <a:solidFill>
              <a:srgbClr val="FFFFFF"/>
            </a:solidFill>
            <a:ln w="63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51" name="Oval 50"/>
            <p:cNvSpPr/>
            <p:nvPr/>
          </p:nvSpPr>
          <p:spPr bwMode="auto">
            <a:xfrm>
              <a:off x="5590270" y="1810330"/>
              <a:ext cx="88659" cy="88336"/>
            </a:xfrm>
            <a:prstGeom prst="ellipse">
              <a:avLst/>
            </a:prstGeom>
            <a:solidFill>
              <a:srgbClr val="FFFFFF"/>
            </a:solidFill>
            <a:ln w="63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52" name="Oval 51"/>
            <p:cNvSpPr/>
            <p:nvPr/>
          </p:nvSpPr>
          <p:spPr bwMode="auto">
            <a:xfrm>
              <a:off x="5450947" y="1832413"/>
              <a:ext cx="88659" cy="88336"/>
            </a:xfrm>
            <a:prstGeom prst="ellipse">
              <a:avLst/>
            </a:prstGeom>
            <a:solidFill>
              <a:srgbClr val="FFFFFF"/>
            </a:solidFill>
            <a:ln w="63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53" name="Oval 52"/>
            <p:cNvSpPr/>
            <p:nvPr/>
          </p:nvSpPr>
          <p:spPr bwMode="auto">
            <a:xfrm>
              <a:off x="5539608" y="1909706"/>
              <a:ext cx="88659" cy="88336"/>
            </a:xfrm>
            <a:prstGeom prst="ellipse">
              <a:avLst/>
            </a:prstGeom>
            <a:solidFill>
              <a:srgbClr val="FFFFFF"/>
            </a:solidFill>
            <a:ln w="63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54" name="Oval 53"/>
            <p:cNvSpPr/>
            <p:nvPr/>
          </p:nvSpPr>
          <p:spPr bwMode="auto">
            <a:xfrm>
              <a:off x="5691595" y="1699912"/>
              <a:ext cx="88659" cy="88336"/>
            </a:xfrm>
            <a:prstGeom prst="ellipse">
              <a:avLst/>
            </a:prstGeom>
            <a:solidFill>
              <a:srgbClr val="FFFFFF"/>
            </a:solidFill>
            <a:ln w="6350">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55" name="Oval 54"/>
            <p:cNvSpPr/>
            <p:nvPr/>
          </p:nvSpPr>
          <p:spPr bwMode="auto">
            <a:xfrm>
              <a:off x="5716922" y="1876582"/>
              <a:ext cx="88659" cy="88336"/>
            </a:xfrm>
            <a:prstGeom prst="ellipse">
              <a:avLst/>
            </a:prstGeom>
            <a:solidFill>
              <a:srgbClr val="FFFFFF"/>
            </a:solidFill>
            <a:ln w="6350">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60" name="Oval 59"/>
            <p:cNvSpPr/>
            <p:nvPr/>
          </p:nvSpPr>
          <p:spPr bwMode="auto">
            <a:xfrm>
              <a:off x="5320068" y="978505"/>
              <a:ext cx="88659" cy="88336"/>
            </a:xfrm>
            <a:prstGeom prst="ellipse">
              <a:avLst/>
            </a:prstGeom>
            <a:solidFill>
              <a:srgbClr val="FFFFFF"/>
            </a:solidFill>
            <a:ln w="63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61" name="Oval 60"/>
            <p:cNvSpPr/>
            <p:nvPr/>
          </p:nvSpPr>
          <p:spPr bwMode="auto">
            <a:xfrm>
              <a:off x="5448836" y="1035556"/>
              <a:ext cx="88659" cy="88336"/>
            </a:xfrm>
            <a:prstGeom prst="ellipse">
              <a:avLst/>
            </a:prstGeom>
            <a:solidFill>
              <a:srgbClr val="FFFFFF"/>
            </a:solidFill>
            <a:ln w="63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62" name="Oval 61"/>
            <p:cNvSpPr/>
            <p:nvPr/>
          </p:nvSpPr>
          <p:spPr bwMode="auto">
            <a:xfrm>
              <a:off x="5309515" y="1112848"/>
              <a:ext cx="88659" cy="88336"/>
            </a:xfrm>
            <a:prstGeom prst="ellipse">
              <a:avLst/>
            </a:prstGeom>
            <a:solidFill>
              <a:srgbClr val="FFFFFF"/>
            </a:solidFill>
            <a:ln w="635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63" name="Oval 62"/>
            <p:cNvSpPr/>
            <p:nvPr/>
          </p:nvSpPr>
          <p:spPr bwMode="auto">
            <a:xfrm>
              <a:off x="5438281" y="1169899"/>
              <a:ext cx="88659" cy="88336"/>
            </a:xfrm>
            <a:prstGeom prst="ellipse">
              <a:avLst/>
            </a:prstGeom>
            <a:solidFill>
              <a:srgbClr val="FFFFFF"/>
            </a:solidFill>
            <a:ln w="635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70" name="Oval 69"/>
            <p:cNvSpPr/>
            <p:nvPr/>
          </p:nvSpPr>
          <p:spPr bwMode="auto">
            <a:xfrm>
              <a:off x="5841132" y="1090746"/>
              <a:ext cx="88659" cy="88336"/>
            </a:xfrm>
            <a:prstGeom prst="ellipse">
              <a:avLst/>
            </a:prstGeom>
            <a:solidFill>
              <a:srgbClr val="FFFFFF"/>
            </a:solidFill>
            <a:ln w="6350">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71" name="Oval 70"/>
            <p:cNvSpPr/>
            <p:nvPr/>
          </p:nvSpPr>
          <p:spPr bwMode="auto">
            <a:xfrm>
              <a:off x="5917126" y="1190124"/>
              <a:ext cx="88659" cy="88336"/>
            </a:xfrm>
            <a:prstGeom prst="ellipse">
              <a:avLst/>
            </a:prstGeom>
            <a:solidFill>
              <a:srgbClr val="FFFFFF"/>
            </a:solidFill>
            <a:ln w="6350">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73" name="Oval 72"/>
            <p:cNvSpPr/>
            <p:nvPr/>
          </p:nvSpPr>
          <p:spPr bwMode="auto">
            <a:xfrm>
              <a:off x="5866464" y="1289500"/>
              <a:ext cx="88659" cy="88336"/>
            </a:xfrm>
            <a:prstGeom prst="ellipse">
              <a:avLst/>
            </a:prstGeom>
            <a:solidFill>
              <a:srgbClr val="FFFFFF"/>
            </a:solidFill>
            <a:ln w="6350">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74" name="Oval 73"/>
            <p:cNvSpPr/>
            <p:nvPr/>
          </p:nvSpPr>
          <p:spPr bwMode="auto">
            <a:xfrm>
              <a:off x="6018451" y="1079706"/>
              <a:ext cx="88659" cy="88336"/>
            </a:xfrm>
            <a:prstGeom prst="ellipse">
              <a:avLst/>
            </a:prstGeom>
            <a:solidFill>
              <a:srgbClr val="FFFFFF"/>
            </a:solidFill>
            <a:ln w="6350">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75" name="Oval 74"/>
            <p:cNvSpPr/>
            <p:nvPr/>
          </p:nvSpPr>
          <p:spPr bwMode="auto">
            <a:xfrm>
              <a:off x="6043779" y="1256375"/>
              <a:ext cx="88659" cy="88336"/>
            </a:xfrm>
            <a:prstGeom prst="ellipse">
              <a:avLst/>
            </a:prstGeom>
            <a:solidFill>
              <a:srgbClr val="FFFFFF"/>
            </a:solidFill>
            <a:ln w="6350">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116" name="Oval 115"/>
            <p:cNvSpPr/>
            <p:nvPr/>
          </p:nvSpPr>
          <p:spPr bwMode="auto">
            <a:xfrm>
              <a:off x="5185372" y="1154733"/>
              <a:ext cx="88659" cy="88336"/>
            </a:xfrm>
            <a:prstGeom prst="ellipse">
              <a:avLst/>
            </a:prstGeom>
            <a:solidFill>
              <a:srgbClr val="FFFFFF"/>
            </a:solidFill>
            <a:ln w="63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117" name="Oval 116"/>
            <p:cNvSpPr/>
            <p:nvPr/>
          </p:nvSpPr>
          <p:spPr bwMode="auto">
            <a:xfrm>
              <a:off x="5314140" y="1211784"/>
              <a:ext cx="88659" cy="88336"/>
            </a:xfrm>
            <a:prstGeom prst="ellipse">
              <a:avLst/>
            </a:prstGeom>
            <a:solidFill>
              <a:srgbClr val="FFFFFF"/>
            </a:solidFill>
            <a:ln w="6350">
              <a:solidFill>
                <a:schemeClr val="accent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grpSp>
          <p:nvGrpSpPr>
            <p:cNvPr id="15" name="Group 14">
              <a:extLst>
                <a:ext uri="{FF2B5EF4-FFF2-40B4-BE49-F238E27FC236}">
                  <a16:creationId xmlns:a16="http://schemas.microsoft.com/office/drawing/2014/main" id="{7720BA44-22D3-6943-B50E-9D7EEBF99A66}"/>
                </a:ext>
              </a:extLst>
            </p:cNvPr>
            <p:cNvGrpSpPr/>
            <p:nvPr/>
          </p:nvGrpSpPr>
          <p:grpSpPr>
            <a:xfrm>
              <a:off x="5086366" y="1328771"/>
              <a:ext cx="348570" cy="279730"/>
              <a:chOff x="4764899" y="1652060"/>
              <a:chExt cx="348570" cy="279730"/>
            </a:xfrm>
          </p:grpSpPr>
          <p:sp>
            <p:nvSpPr>
              <p:cNvPr id="56" name="Oval 55"/>
              <p:cNvSpPr/>
              <p:nvPr/>
            </p:nvSpPr>
            <p:spPr bwMode="auto">
              <a:xfrm>
                <a:off x="4775452" y="1652060"/>
                <a:ext cx="88659" cy="88336"/>
              </a:xfrm>
              <a:prstGeom prst="ellipse">
                <a:avLst/>
              </a:prstGeom>
              <a:solidFill>
                <a:srgbClr val="FFFFFF"/>
              </a:solidFill>
              <a:ln w="6350">
                <a:solidFill>
                  <a:schemeClr val="accent5">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57" name="Oval 56"/>
              <p:cNvSpPr/>
              <p:nvPr/>
            </p:nvSpPr>
            <p:spPr bwMode="auto">
              <a:xfrm>
                <a:off x="4904218" y="1709111"/>
                <a:ext cx="88659" cy="88336"/>
              </a:xfrm>
              <a:prstGeom prst="ellipse">
                <a:avLst/>
              </a:prstGeom>
              <a:solidFill>
                <a:srgbClr val="FFFFFF"/>
              </a:solidFill>
              <a:ln w="635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58" name="Oval 57"/>
              <p:cNvSpPr/>
              <p:nvPr/>
            </p:nvSpPr>
            <p:spPr bwMode="auto">
              <a:xfrm>
                <a:off x="4764899" y="1786404"/>
                <a:ext cx="88659" cy="88336"/>
              </a:xfrm>
              <a:prstGeom prst="ellipse">
                <a:avLst/>
              </a:prstGeom>
              <a:solidFill>
                <a:srgbClr val="FFFFFF"/>
              </a:solidFill>
              <a:ln w="635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59" name="Oval 58"/>
              <p:cNvSpPr/>
              <p:nvPr/>
            </p:nvSpPr>
            <p:spPr bwMode="auto">
              <a:xfrm>
                <a:off x="4893665" y="1843454"/>
                <a:ext cx="88659" cy="88336"/>
              </a:xfrm>
              <a:prstGeom prst="ellipse">
                <a:avLst/>
              </a:prstGeom>
              <a:solidFill>
                <a:srgbClr val="FFFFFF"/>
              </a:solidFill>
              <a:ln w="635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110" name="Oval 109">
                <a:extLst>
                  <a:ext uri="{FF2B5EF4-FFF2-40B4-BE49-F238E27FC236}">
                    <a16:creationId xmlns:a16="http://schemas.microsoft.com/office/drawing/2014/main" id="{A44F7385-7ED1-1545-97BB-8870879BCA92}"/>
                  </a:ext>
                </a:extLst>
              </p:cNvPr>
              <p:cNvSpPr/>
              <p:nvPr/>
            </p:nvSpPr>
            <p:spPr bwMode="auto">
              <a:xfrm>
                <a:off x="5024810" y="1768180"/>
                <a:ext cx="88659" cy="88336"/>
              </a:xfrm>
              <a:prstGeom prst="ellipse">
                <a:avLst/>
              </a:prstGeom>
              <a:solidFill>
                <a:srgbClr val="FFFFFF"/>
              </a:solidFill>
              <a:ln w="635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grpSp>
        <p:sp>
          <p:nvSpPr>
            <p:cNvPr id="111" name="Oval 110">
              <a:extLst>
                <a:ext uri="{FF2B5EF4-FFF2-40B4-BE49-F238E27FC236}">
                  <a16:creationId xmlns:a16="http://schemas.microsoft.com/office/drawing/2014/main" id="{3DE4B988-40F7-A54A-A75C-94A5090EFC8B}"/>
                </a:ext>
              </a:extLst>
            </p:cNvPr>
            <p:cNvSpPr/>
            <p:nvPr/>
          </p:nvSpPr>
          <p:spPr bwMode="auto">
            <a:xfrm>
              <a:off x="6144769" y="1176622"/>
              <a:ext cx="88659" cy="88336"/>
            </a:xfrm>
            <a:prstGeom prst="ellipse">
              <a:avLst/>
            </a:prstGeom>
            <a:solidFill>
              <a:srgbClr val="FFFFFF"/>
            </a:solidFill>
            <a:ln w="6350">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sp>
          <p:nvSpPr>
            <p:cNvPr id="112" name="Oval 111">
              <a:extLst>
                <a:ext uri="{FF2B5EF4-FFF2-40B4-BE49-F238E27FC236}">
                  <a16:creationId xmlns:a16="http://schemas.microsoft.com/office/drawing/2014/main" id="{8452F4CF-0604-D441-A2BF-3FA447028161}"/>
                </a:ext>
              </a:extLst>
            </p:cNvPr>
            <p:cNvSpPr/>
            <p:nvPr/>
          </p:nvSpPr>
          <p:spPr bwMode="auto">
            <a:xfrm>
              <a:off x="5984097" y="1354056"/>
              <a:ext cx="88659" cy="88336"/>
            </a:xfrm>
            <a:prstGeom prst="ellipse">
              <a:avLst/>
            </a:prstGeom>
            <a:solidFill>
              <a:srgbClr val="FFFFFF"/>
            </a:solidFill>
            <a:ln w="6350">
              <a:solidFill>
                <a:srgbClr val="FFC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48221" tIns="24110" rIns="48221" bIns="24110" numCol="1" rtlCol="0" anchor="t" anchorCtr="0" compatLnSpc="1">
              <a:prstTxWarp prst="textNoShape">
                <a:avLst/>
              </a:prstTxWarp>
            </a:bodyPr>
            <a:lstStyle/>
            <a:p>
              <a:pPr defTabSz="1044737" eaLnBrk="0" fontAlgn="base" hangingPunct="0">
                <a:spcBef>
                  <a:spcPct val="0"/>
                </a:spcBef>
                <a:spcAft>
                  <a:spcPct val="0"/>
                </a:spcAft>
              </a:pPr>
              <a:endParaRPr lang="en-US" sz="580" dirty="0">
                <a:solidFill>
                  <a:schemeClr val="tx1"/>
                </a:solidFill>
                <a:latin typeface="Arial" charset="0"/>
              </a:endParaRPr>
            </a:p>
          </p:txBody>
        </p:sp>
      </p:grpSp>
      <p:sp>
        <p:nvSpPr>
          <p:cNvPr id="120" name="Can 119">
            <a:extLst>
              <a:ext uri="{FF2B5EF4-FFF2-40B4-BE49-F238E27FC236}">
                <a16:creationId xmlns:a16="http://schemas.microsoft.com/office/drawing/2014/main" id="{345201AE-D736-E34C-A7CC-B6D8FAE14F73}"/>
              </a:ext>
            </a:extLst>
          </p:cNvPr>
          <p:cNvSpPr/>
          <p:nvPr/>
        </p:nvSpPr>
        <p:spPr bwMode="auto">
          <a:xfrm>
            <a:off x="6705716" y="3327467"/>
            <a:ext cx="1016264" cy="704796"/>
          </a:xfrm>
          <a:prstGeom prst="can">
            <a:avLst/>
          </a:prstGeom>
          <a:solidFill>
            <a:srgbClr val="318EA5">
              <a:alpha val="53000"/>
            </a:srgbClr>
          </a:solidFill>
          <a:ln w="9525" cap="flat" cmpd="sng" algn="ctr">
            <a:noFill/>
            <a:prstDash val="solid"/>
            <a:round/>
            <a:headEnd type="none" w="med" len="med"/>
            <a:tailEnd type="none" w="med" len="med"/>
          </a:ln>
          <a:effectLst/>
        </p:spPr>
        <p:txBody>
          <a:bodyPr vert="horz" wrap="square" lIns="48221" tIns="24110" rIns="48221" bIns="24110" numCol="1" rtlCol="0" anchor="ctr" anchorCtr="0" compatLnSpc="1">
            <a:prstTxWarp prst="textNoShape">
              <a:avLst/>
            </a:prstTxWarp>
          </a:bodyPr>
          <a:lstStyle/>
          <a:p>
            <a:pPr algn="ctr" defTabSz="1044737" eaLnBrk="0" fontAlgn="base" hangingPunct="0">
              <a:spcBef>
                <a:spcPct val="0"/>
              </a:spcBef>
              <a:spcAft>
                <a:spcPct val="0"/>
              </a:spcAft>
            </a:pPr>
            <a:r>
              <a:rPr lang="en-US" sz="900" dirty="0">
                <a:latin typeface="Arial" charset="0"/>
              </a:rPr>
              <a:t>Peptides/Proteins</a:t>
            </a:r>
          </a:p>
          <a:p>
            <a:pPr algn="ctr" defTabSz="1044737" eaLnBrk="0" fontAlgn="base" hangingPunct="0">
              <a:spcBef>
                <a:spcPct val="0"/>
              </a:spcBef>
              <a:spcAft>
                <a:spcPct val="0"/>
              </a:spcAft>
            </a:pPr>
            <a:r>
              <a:rPr lang="en-US" sz="900" dirty="0">
                <a:latin typeface="Arial" charset="0"/>
              </a:rPr>
              <a:t>MongoDB</a:t>
            </a:r>
          </a:p>
        </p:txBody>
      </p:sp>
      <p:sp>
        <p:nvSpPr>
          <p:cNvPr id="64" name="Rectangle 63">
            <a:extLst>
              <a:ext uri="{FF2B5EF4-FFF2-40B4-BE49-F238E27FC236}">
                <a16:creationId xmlns:a16="http://schemas.microsoft.com/office/drawing/2014/main" id="{C4D91E34-C728-1743-8998-1BDB02356FA2}"/>
              </a:ext>
            </a:extLst>
          </p:cNvPr>
          <p:cNvSpPr/>
          <p:nvPr/>
        </p:nvSpPr>
        <p:spPr>
          <a:xfrm>
            <a:off x="822889" y="4627368"/>
            <a:ext cx="6131167" cy="507831"/>
          </a:xfrm>
          <a:prstGeom prst="rect">
            <a:avLst/>
          </a:prstGeom>
        </p:spPr>
        <p:txBody>
          <a:bodyPr wrap="square">
            <a:spAutoFit/>
          </a:bodyPr>
          <a:lstStyle/>
          <a:p>
            <a:r>
              <a:rPr lang="en-GB" dirty="0">
                <a:solidFill>
                  <a:srgbClr val="2A2A2A"/>
                </a:solidFill>
                <a:latin typeface="Source Sans Pro" panose="020B0503030403020204" pitchFamily="34" charset="0"/>
              </a:rPr>
              <a:t>Yasset Perez-Riverol, et. al. </a:t>
            </a:r>
            <a:r>
              <a:rPr lang="en-GB" i="1" dirty="0">
                <a:solidFill>
                  <a:srgbClr val="2A2A2A"/>
                </a:solidFill>
                <a:latin typeface="Source Sans Pro" panose="020B0503030403020204" pitchFamily="34" charset="0"/>
              </a:rPr>
              <a:t>Nucleic Acids Research</a:t>
            </a:r>
            <a:r>
              <a:rPr lang="en-GB" dirty="0">
                <a:solidFill>
                  <a:srgbClr val="2A2A2A"/>
                </a:solidFill>
                <a:latin typeface="Source Sans Pro" panose="020B0503030403020204" pitchFamily="34" charset="0"/>
              </a:rPr>
              <a:t>, Volume 50, Issue D1, 7 January 2022, Pages D543–D552, </a:t>
            </a:r>
            <a:r>
              <a:rPr lang="en-GB" dirty="0">
                <a:solidFill>
                  <a:srgbClr val="006FB7"/>
                </a:solidFill>
                <a:latin typeface="Source Sans Pro" panose="020B0503030403020204" pitchFamily="34" charset="0"/>
                <a:hlinkClick r:id="rId5"/>
              </a:rPr>
              <a:t>https://doi.org/10.1093/nar/gkab1038</a:t>
            </a:r>
            <a:endParaRPr lang="en-US" dirty="0"/>
          </a:p>
        </p:txBody>
      </p:sp>
    </p:spTree>
    <p:extLst>
      <p:ext uri="{BB962C8B-B14F-4D97-AF65-F5344CB8AC3E}">
        <p14:creationId xmlns:p14="http://schemas.microsoft.com/office/powerpoint/2010/main" val="296936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PRIDE Peptidome data</a:t>
            </a:r>
          </a:p>
        </p:txBody>
      </p:sp>
      <p:sp>
        <p:nvSpPr>
          <p:cNvPr id="3" name="Rectangle 2">
            <a:extLst>
              <a:ext uri="{FF2B5EF4-FFF2-40B4-BE49-F238E27FC236}">
                <a16:creationId xmlns:a16="http://schemas.microsoft.com/office/drawing/2014/main" id="{46E7A19F-DBC6-8E46-89FE-8DB561BFC1DA}"/>
              </a:ext>
            </a:extLst>
          </p:cNvPr>
          <p:cNvSpPr/>
          <p:nvPr/>
        </p:nvSpPr>
        <p:spPr>
          <a:xfrm>
            <a:off x="495400" y="957897"/>
            <a:ext cx="3246417" cy="1668214"/>
          </a:xfrm>
          <a:prstGeom prst="rect">
            <a:avLst/>
          </a:prstGeom>
          <a:solidFill>
            <a:srgbClr val="F0F8E1"/>
          </a:solidFill>
        </p:spPr>
        <p:txBody>
          <a:bodyPr wrap="square">
            <a:spAutoFit/>
          </a:bodyPr>
          <a:lstStyle/>
          <a:p>
            <a:pPr marL="257175" indent="-257175">
              <a:lnSpc>
                <a:spcPct val="150000"/>
              </a:lnSpc>
              <a:buFont typeface="Wingdings" pitchFamily="2" charset="2"/>
              <a:buChar char="ü"/>
            </a:pPr>
            <a:r>
              <a:rPr lang="en-US" sz="1400" b="1" dirty="0"/>
              <a:t>1294</a:t>
            </a:r>
            <a:r>
              <a:rPr lang="en-US" sz="1400" dirty="0"/>
              <a:t> Projects</a:t>
            </a:r>
          </a:p>
          <a:p>
            <a:pPr marL="257175" indent="-257175">
              <a:lnSpc>
                <a:spcPct val="150000"/>
              </a:lnSpc>
              <a:buFont typeface="Wingdings" pitchFamily="2" charset="2"/>
              <a:buChar char="ü"/>
            </a:pPr>
            <a:r>
              <a:rPr lang="en-US" sz="1400" b="1" dirty="0"/>
              <a:t>217’261</a:t>
            </a:r>
            <a:r>
              <a:rPr lang="en-US" sz="1400" dirty="0"/>
              <a:t> Proteins</a:t>
            </a:r>
          </a:p>
          <a:p>
            <a:pPr marL="257175" indent="-257175">
              <a:lnSpc>
                <a:spcPct val="150000"/>
              </a:lnSpc>
              <a:buFont typeface="Wingdings" pitchFamily="2" charset="2"/>
              <a:buChar char="ü"/>
            </a:pPr>
            <a:r>
              <a:rPr lang="en-US" sz="1400" b="1" dirty="0"/>
              <a:t>2’300’389</a:t>
            </a:r>
            <a:r>
              <a:rPr lang="en-US" sz="1400" dirty="0"/>
              <a:t> Peptides</a:t>
            </a:r>
          </a:p>
          <a:p>
            <a:pPr marL="257175" indent="-257175">
              <a:lnSpc>
                <a:spcPct val="150000"/>
              </a:lnSpc>
              <a:buFont typeface="Wingdings" pitchFamily="2" charset="2"/>
              <a:buChar char="ü"/>
            </a:pPr>
            <a:r>
              <a:rPr lang="en-US" sz="1400" b="1" dirty="0"/>
              <a:t>1’922’855</a:t>
            </a:r>
            <a:r>
              <a:rPr lang="en-US" sz="1400" dirty="0"/>
              <a:t> Unique Peptides</a:t>
            </a:r>
          </a:p>
          <a:p>
            <a:pPr marL="257175" indent="-257175">
              <a:lnSpc>
                <a:spcPct val="150000"/>
              </a:lnSpc>
              <a:buFont typeface="Wingdings" pitchFamily="2" charset="2"/>
              <a:buChar char="ü"/>
            </a:pPr>
            <a:r>
              <a:rPr lang="en-US" sz="1400" b="1" dirty="0"/>
              <a:t>150’658’201</a:t>
            </a:r>
            <a:r>
              <a:rPr lang="en-US" sz="1400" dirty="0"/>
              <a:t> PSMs</a:t>
            </a:r>
          </a:p>
        </p:txBody>
      </p:sp>
      <p:pic>
        <p:nvPicPr>
          <p:cNvPr id="24" name="Picture 23">
            <a:extLst>
              <a:ext uri="{FF2B5EF4-FFF2-40B4-BE49-F238E27FC236}">
                <a16:creationId xmlns:a16="http://schemas.microsoft.com/office/drawing/2014/main" id="{4327E04D-5EBE-9749-A178-9FCBEA437C94}"/>
              </a:ext>
            </a:extLst>
          </p:cNvPr>
          <p:cNvPicPr>
            <a:picLocks noChangeAspect="1"/>
          </p:cNvPicPr>
          <p:nvPr/>
        </p:nvPicPr>
        <p:blipFill rotWithShape="1">
          <a:blip r:embed="rId2"/>
          <a:srcRect l="6040" t="9915" r="1533" b="10024"/>
          <a:stretch/>
        </p:blipFill>
        <p:spPr>
          <a:xfrm>
            <a:off x="4133838" y="1471749"/>
            <a:ext cx="4657003" cy="2732525"/>
          </a:xfrm>
          <a:prstGeom prst="rect">
            <a:avLst/>
          </a:prstGeom>
        </p:spPr>
      </p:pic>
      <p:pic>
        <p:nvPicPr>
          <p:cNvPr id="23" name="Picture 22">
            <a:extLst>
              <a:ext uri="{FF2B5EF4-FFF2-40B4-BE49-F238E27FC236}">
                <a16:creationId xmlns:a16="http://schemas.microsoft.com/office/drawing/2014/main" id="{F0458126-BDC2-634B-B421-4A3D4FAF0DEE}"/>
              </a:ext>
            </a:extLst>
          </p:cNvPr>
          <p:cNvPicPr>
            <a:picLocks noChangeAspect="1"/>
          </p:cNvPicPr>
          <p:nvPr/>
        </p:nvPicPr>
        <p:blipFill rotWithShape="1">
          <a:blip r:embed="rId3"/>
          <a:srcRect l="944" t="1978" r="2032" b="2099"/>
          <a:stretch/>
        </p:blipFill>
        <p:spPr>
          <a:xfrm>
            <a:off x="887419" y="2791675"/>
            <a:ext cx="2462381" cy="2349000"/>
          </a:xfrm>
          <a:prstGeom prst="rect">
            <a:avLst/>
          </a:prstGeom>
        </p:spPr>
      </p:pic>
    </p:spTree>
    <p:extLst>
      <p:ext uri="{BB962C8B-B14F-4D97-AF65-F5344CB8AC3E}">
        <p14:creationId xmlns:p14="http://schemas.microsoft.com/office/powerpoint/2010/main" val="1121968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EBF45-B730-DE4B-B2B0-B6BB7E8A0287}"/>
              </a:ext>
            </a:extLst>
          </p:cNvPr>
          <p:cNvSpPr>
            <a:spLocks noGrp="1"/>
          </p:cNvSpPr>
          <p:nvPr>
            <p:ph type="title"/>
          </p:nvPr>
        </p:nvSpPr>
        <p:spPr/>
        <p:txBody>
          <a:bodyPr/>
          <a:lstStyle/>
          <a:p>
            <a:pPr algn="ctr"/>
            <a:r>
              <a:rPr lang="en-US" dirty="0"/>
              <a:t>Peptidome viewer</a:t>
            </a:r>
          </a:p>
        </p:txBody>
      </p:sp>
      <p:sp>
        <p:nvSpPr>
          <p:cNvPr id="6" name="Title 1">
            <a:extLst>
              <a:ext uri="{FF2B5EF4-FFF2-40B4-BE49-F238E27FC236}">
                <a16:creationId xmlns:a16="http://schemas.microsoft.com/office/drawing/2014/main" id="{C668DA8C-C5D5-FC4C-9FFC-0D4C9C3FE482}"/>
              </a:ext>
            </a:extLst>
          </p:cNvPr>
          <p:cNvSpPr txBox="1">
            <a:spLocks/>
          </p:cNvSpPr>
          <p:nvPr/>
        </p:nvSpPr>
        <p:spPr bwMode="auto">
          <a:xfrm>
            <a:off x="5480463" y="800101"/>
            <a:ext cx="2422555" cy="220138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l" defTabSz="952452" rtl="0" eaLnBrk="0" fontAlgn="base" hangingPunct="0">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452"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452"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452"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452"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88" algn="l" defTabSz="955845" rtl="0" fontAlgn="base">
              <a:spcBef>
                <a:spcPct val="0"/>
              </a:spcBef>
              <a:spcAft>
                <a:spcPct val="0"/>
              </a:spcAft>
              <a:defRPr sz="3300">
                <a:solidFill>
                  <a:schemeClr val="accent1"/>
                </a:solidFill>
                <a:latin typeface="Arial" charset="0"/>
              </a:defRPr>
            </a:lvl6pPr>
            <a:lvl7pPr marL="441154" algn="l" defTabSz="955845" rtl="0" fontAlgn="base">
              <a:spcBef>
                <a:spcPct val="0"/>
              </a:spcBef>
              <a:spcAft>
                <a:spcPct val="0"/>
              </a:spcAft>
              <a:defRPr sz="3300">
                <a:solidFill>
                  <a:schemeClr val="accent1"/>
                </a:solidFill>
                <a:latin typeface="Arial" charset="0"/>
              </a:defRPr>
            </a:lvl7pPr>
            <a:lvl8pPr marL="661736" algn="l" defTabSz="955845" rtl="0" fontAlgn="base">
              <a:spcBef>
                <a:spcPct val="0"/>
              </a:spcBef>
              <a:spcAft>
                <a:spcPct val="0"/>
              </a:spcAft>
              <a:defRPr sz="3300">
                <a:solidFill>
                  <a:schemeClr val="accent1"/>
                </a:solidFill>
                <a:latin typeface="Arial" charset="0"/>
              </a:defRPr>
            </a:lvl8pPr>
            <a:lvl9pPr marL="882325" algn="l" defTabSz="955845" rtl="0" fontAlgn="base">
              <a:spcBef>
                <a:spcPct val="0"/>
              </a:spcBef>
              <a:spcAft>
                <a:spcPct val="0"/>
              </a:spcAft>
              <a:defRPr sz="3300">
                <a:solidFill>
                  <a:schemeClr val="accent1"/>
                </a:solidFill>
                <a:latin typeface="Arial" charset="0"/>
              </a:defRPr>
            </a:lvl9pPr>
          </a:lstStyle>
          <a:p>
            <a:pPr marL="233363" indent="-233363">
              <a:lnSpc>
                <a:spcPct val="150000"/>
              </a:lnSpc>
              <a:buFont typeface="Wingdings" pitchFamily="2" charset="2"/>
              <a:buChar char="ü"/>
            </a:pPr>
            <a:r>
              <a:rPr lang="en-US" sz="1350" kern="0">
                <a:solidFill>
                  <a:schemeClr val="tx1"/>
                </a:solidFill>
              </a:rPr>
              <a:t>Search by peptides, protein accessions, names, gene names. </a:t>
            </a:r>
          </a:p>
          <a:p>
            <a:pPr marL="233363" indent="-233363">
              <a:lnSpc>
                <a:spcPct val="150000"/>
              </a:lnSpc>
              <a:buFont typeface="Wingdings" pitchFamily="2" charset="2"/>
              <a:buChar char="ü"/>
            </a:pPr>
            <a:r>
              <a:rPr lang="en-US" sz="1350" kern="0">
                <a:solidFill>
                  <a:schemeClr val="tx1"/>
                </a:solidFill>
              </a:rPr>
              <a:t>Peptide + protein visualization including names, number of psms and projects. </a:t>
            </a:r>
          </a:p>
        </p:txBody>
      </p:sp>
      <p:pic>
        <p:nvPicPr>
          <p:cNvPr id="8" name="Picture 7" descr="Graphical user interface, text, application, email&#10;&#10;Description automatically generated">
            <a:extLst>
              <a:ext uri="{FF2B5EF4-FFF2-40B4-BE49-F238E27FC236}">
                <a16:creationId xmlns:a16="http://schemas.microsoft.com/office/drawing/2014/main" id="{BAEA6824-1A84-0F4D-8D21-51FBBA59222E}"/>
              </a:ext>
            </a:extLst>
          </p:cNvPr>
          <p:cNvPicPr>
            <a:picLocks noChangeAspect="1"/>
          </p:cNvPicPr>
          <p:nvPr/>
        </p:nvPicPr>
        <p:blipFill>
          <a:blip r:embed="rId2"/>
          <a:stretch>
            <a:fillRect/>
          </a:stretch>
        </p:blipFill>
        <p:spPr>
          <a:xfrm>
            <a:off x="1240983" y="800101"/>
            <a:ext cx="4148878" cy="1566000"/>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6CFB36B0-D39A-4D4C-83C4-2CF404756CBB}"/>
              </a:ext>
            </a:extLst>
          </p:cNvPr>
          <p:cNvPicPr>
            <a:picLocks noChangeAspect="1"/>
          </p:cNvPicPr>
          <p:nvPr/>
        </p:nvPicPr>
        <p:blipFill>
          <a:blip r:embed="rId3"/>
          <a:stretch>
            <a:fillRect/>
          </a:stretch>
        </p:blipFill>
        <p:spPr>
          <a:xfrm>
            <a:off x="1143000" y="3001488"/>
            <a:ext cx="2385000" cy="143100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7B41CF43-79D7-1344-89BD-2DAD12581CC4}"/>
              </a:ext>
            </a:extLst>
          </p:cNvPr>
          <p:cNvPicPr>
            <a:picLocks noChangeAspect="1"/>
          </p:cNvPicPr>
          <p:nvPr/>
        </p:nvPicPr>
        <p:blipFill>
          <a:blip r:embed="rId4"/>
          <a:stretch>
            <a:fillRect/>
          </a:stretch>
        </p:blipFill>
        <p:spPr>
          <a:xfrm>
            <a:off x="3544297" y="3038598"/>
            <a:ext cx="4447783" cy="1404000"/>
          </a:xfrm>
          <a:prstGeom prst="rect">
            <a:avLst/>
          </a:prstGeom>
        </p:spPr>
      </p:pic>
    </p:spTree>
    <p:extLst>
      <p:ext uri="{BB962C8B-B14F-4D97-AF65-F5344CB8AC3E}">
        <p14:creationId xmlns:p14="http://schemas.microsoft.com/office/powerpoint/2010/main" val="4051553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EBF45-B730-DE4B-B2B0-B6BB7E8A0287}"/>
              </a:ext>
            </a:extLst>
          </p:cNvPr>
          <p:cNvSpPr>
            <a:spLocks noGrp="1"/>
          </p:cNvSpPr>
          <p:nvPr>
            <p:ph type="title"/>
          </p:nvPr>
        </p:nvSpPr>
        <p:spPr>
          <a:xfrm>
            <a:off x="338136" y="25635"/>
            <a:ext cx="8452247" cy="912649"/>
          </a:xfrm>
        </p:spPr>
        <p:txBody>
          <a:bodyPr/>
          <a:lstStyle/>
          <a:p>
            <a:pPr algn="ctr"/>
            <a:r>
              <a:rPr lang="en-US" dirty="0"/>
              <a:t>Peptidome viewer</a:t>
            </a:r>
            <a:br>
              <a:rPr lang="en-US" dirty="0"/>
            </a:br>
            <a:r>
              <a:rPr lang="en-US" dirty="0"/>
              <a:t>One spectrum (best scored)</a:t>
            </a:r>
          </a:p>
        </p:txBody>
      </p:sp>
      <p:pic>
        <p:nvPicPr>
          <p:cNvPr id="4" name="Picture 3" descr="Graphical user interface, application&#10;&#10;Description automatically generated">
            <a:extLst>
              <a:ext uri="{FF2B5EF4-FFF2-40B4-BE49-F238E27FC236}">
                <a16:creationId xmlns:a16="http://schemas.microsoft.com/office/drawing/2014/main" id="{67DB413E-FD23-4941-A36B-ACF21062E473}"/>
              </a:ext>
            </a:extLst>
          </p:cNvPr>
          <p:cNvPicPr>
            <a:picLocks noChangeAspect="1"/>
          </p:cNvPicPr>
          <p:nvPr/>
        </p:nvPicPr>
        <p:blipFill>
          <a:blip r:embed="rId2"/>
          <a:stretch>
            <a:fillRect/>
          </a:stretch>
        </p:blipFill>
        <p:spPr>
          <a:xfrm>
            <a:off x="3099149" y="2571750"/>
            <a:ext cx="3412627" cy="2214000"/>
          </a:xfrm>
          <a:prstGeom prst="rect">
            <a:avLst/>
          </a:prstGeom>
        </p:spPr>
      </p:pic>
      <p:pic>
        <p:nvPicPr>
          <p:cNvPr id="7" name="Picture 6" descr="Graphical user interface, application, Teams&#10;&#10;Description automatically generated">
            <a:extLst>
              <a:ext uri="{FF2B5EF4-FFF2-40B4-BE49-F238E27FC236}">
                <a16:creationId xmlns:a16="http://schemas.microsoft.com/office/drawing/2014/main" id="{FEAB3563-63B5-DF43-9DB3-24879312D926}"/>
              </a:ext>
            </a:extLst>
          </p:cNvPr>
          <p:cNvPicPr>
            <a:picLocks noChangeAspect="1"/>
          </p:cNvPicPr>
          <p:nvPr/>
        </p:nvPicPr>
        <p:blipFill>
          <a:blip r:embed="rId3"/>
          <a:stretch>
            <a:fillRect/>
          </a:stretch>
        </p:blipFill>
        <p:spPr>
          <a:xfrm>
            <a:off x="338136" y="1056670"/>
            <a:ext cx="8524526" cy="1440000"/>
          </a:xfrm>
          <a:prstGeom prst="rect">
            <a:avLst/>
          </a:prstGeom>
        </p:spPr>
      </p:pic>
      <p:sp>
        <p:nvSpPr>
          <p:cNvPr id="9" name="TextBox 8">
            <a:extLst>
              <a:ext uri="{FF2B5EF4-FFF2-40B4-BE49-F238E27FC236}">
                <a16:creationId xmlns:a16="http://schemas.microsoft.com/office/drawing/2014/main" id="{70A9B7BE-96BF-454F-A11C-A06D6040A661}"/>
              </a:ext>
            </a:extLst>
          </p:cNvPr>
          <p:cNvSpPr txBox="1"/>
          <p:nvPr/>
        </p:nvSpPr>
        <p:spPr>
          <a:xfrm>
            <a:off x="2990864" y="4869656"/>
            <a:ext cx="4047903" cy="248209"/>
          </a:xfrm>
          <a:prstGeom prst="rect">
            <a:avLst/>
          </a:prstGeom>
          <a:noFill/>
        </p:spPr>
        <p:txBody>
          <a:bodyPr wrap="none" rtlCol="0">
            <a:spAutoFit/>
          </a:bodyPr>
          <a:lstStyle/>
          <a:p>
            <a:r>
              <a:rPr lang="en-US" sz="1013" dirty="0"/>
              <a:t>Peptide Evidence: </a:t>
            </a:r>
            <a:r>
              <a:rPr lang="en-GB" sz="1013" dirty="0"/>
              <a:t>MVVNEGSDGGQSVYHVHLHVLGGR (P49773)</a:t>
            </a:r>
            <a:endParaRPr lang="en-US" sz="1013" dirty="0"/>
          </a:p>
        </p:txBody>
      </p:sp>
    </p:spTree>
    <p:extLst>
      <p:ext uri="{BB962C8B-B14F-4D97-AF65-F5344CB8AC3E}">
        <p14:creationId xmlns:p14="http://schemas.microsoft.com/office/powerpoint/2010/main" val="776309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9656E3-F130-684C-83B0-1E698E84032A}"/>
              </a:ext>
            </a:extLst>
          </p:cNvPr>
          <p:cNvSpPr>
            <a:spLocks noGrp="1"/>
          </p:cNvSpPr>
          <p:nvPr>
            <p:ph type="title"/>
          </p:nvPr>
        </p:nvSpPr>
        <p:spPr/>
        <p:txBody>
          <a:bodyPr/>
          <a:lstStyle/>
          <a:p>
            <a:pPr algn="ctr"/>
            <a:r>
              <a:rPr lang="en-US" dirty="0"/>
              <a:t>Uniprot Viewer</a:t>
            </a:r>
          </a:p>
        </p:txBody>
      </p:sp>
      <p:pic>
        <p:nvPicPr>
          <p:cNvPr id="7" name="Picture 6" descr="Diagram&#10;&#10;Description automatically generated">
            <a:extLst>
              <a:ext uri="{FF2B5EF4-FFF2-40B4-BE49-F238E27FC236}">
                <a16:creationId xmlns:a16="http://schemas.microsoft.com/office/drawing/2014/main" id="{ACF68E5E-61F3-2844-9791-53DD78BFCFBD}"/>
              </a:ext>
            </a:extLst>
          </p:cNvPr>
          <p:cNvPicPr>
            <a:picLocks noChangeAspect="1"/>
          </p:cNvPicPr>
          <p:nvPr/>
        </p:nvPicPr>
        <p:blipFill>
          <a:blip r:embed="rId2"/>
          <a:stretch>
            <a:fillRect/>
          </a:stretch>
        </p:blipFill>
        <p:spPr>
          <a:xfrm>
            <a:off x="1143000" y="800101"/>
            <a:ext cx="6858000" cy="3094777"/>
          </a:xfrm>
          <a:prstGeom prst="rect">
            <a:avLst/>
          </a:prstGeom>
        </p:spPr>
      </p:pic>
      <p:sp>
        <p:nvSpPr>
          <p:cNvPr id="8" name="TextBox 7">
            <a:extLst>
              <a:ext uri="{FF2B5EF4-FFF2-40B4-BE49-F238E27FC236}">
                <a16:creationId xmlns:a16="http://schemas.microsoft.com/office/drawing/2014/main" id="{382D9707-469E-9B40-9D1F-C0BEA58746A3}"/>
              </a:ext>
            </a:extLst>
          </p:cNvPr>
          <p:cNvSpPr txBox="1"/>
          <p:nvPr/>
        </p:nvSpPr>
        <p:spPr>
          <a:xfrm>
            <a:off x="1143000" y="4165092"/>
            <a:ext cx="4934364" cy="404085"/>
          </a:xfrm>
          <a:prstGeom prst="rect">
            <a:avLst/>
          </a:prstGeom>
          <a:noFill/>
        </p:spPr>
        <p:txBody>
          <a:bodyPr wrap="none" rtlCol="0">
            <a:spAutoFit/>
          </a:bodyPr>
          <a:lstStyle/>
          <a:p>
            <a:r>
              <a:rPr lang="en-US" sz="1013" dirty="0"/>
              <a:t>Peptide Evidence: </a:t>
            </a:r>
            <a:r>
              <a:rPr lang="en-GB" sz="1013" dirty="0"/>
              <a:t>MVVNEGSDGGQSVYHVHLHVLGGR (P49773)</a:t>
            </a:r>
            <a:endParaRPr lang="en-US" sz="1013" dirty="0"/>
          </a:p>
          <a:p>
            <a:r>
              <a:rPr lang="en-US" sz="1013" dirty="0"/>
              <a:t>Currently support for: </a:t>
            </a:r>
            <a:r>
              <a:rPr lang="en-US" sz="1013" dirty="0" err="1"/>
              <a:t>PeptideAtlas</a:t>
            </a:r>
            <a:r>
              <a:rPr lang="en-US" sz="1013" dirty="0"/>
              <a:t>, </a:t>
            </a:r>
            <a:r>
              <a:rPr lang="en-US" sz="1013" dirty="0" err="1"/>
              <a:t>ProteomicsDB</a:t>
            </a:r>
            <a:r>
              <a:rPr lang="en-US" sz="1013" dirty="0"/>
              <a:t> and </a:t>
            </a:r>
            <a:r>
              <a:rPr lang="en-US" sz="1013" dirty="0" err="1"/>
              <a:t>MaxQB</a:t>
            </a:r>
            <a:r>
              <a:rPr lang="en-US" sz="1013" dirty="0"/>
              <a:t>, PRIDE (Ongoing) </a:t>
            </a:r>
          </a:p>
        </p:txBody>
      </p:sp>
    </p:spTree>
    <p:extLst>
      <p:ext uri="{BB962C8B-B14F-4D97-AF65-F5344CB8AC3E}">
        <p14:creationId xmlns:p14="http://schemas.microsoft.com/office/powerpoint/2010/main" val="3088490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BFD4C-01F6-FC48-B2AC-E706FB281B62}"/>
              </a:ext>
            </a:extLst>
          </p:cNvPr>
          <p:cNvSpPr>
            <a:spLocks noGrp="1"/>
          </p:cNvSpPr>
          <p:nvPr>
            <p:ph type="title"/>
          </p:nvPr>
        </p:nvSpPr>
        <p:spPr/>
        <p:txBody>
          <a:bodyPr/>
          <a:lstStyle/>
          <a:p>
            <a:pPr algn="ctr"/>
            <a:r>
              <a:rPr lang="en-US" dirty="0"/>
              <a:t>ENSEMBL integration</a:t>
            </a:r>
          </a:p>
        </p:txBody>
      </p:sp>
      <p:sp>
        <p:nvSpPr>
          <p:cNvPr id="4" name="Alternate Process 93">
            <a:extLst>
              <a:ext uri="{FF2B5EF4-FFF2-40B4-BE49-F238E27FC236}">
                <a16:creationId xmlns:a16="http://schemas.microsoft.com/office/drawing/2014/main" id="{302A8612-9546-0B47-934D-2EDDCC596F9C}"/>
              </a:ext>
            </a:extLst>
          </p:cNvPr>
          <p:cNvSpPr/>
          <p:nvPr/>
        </p:nvSpPr>
        <p:spPr bwMode="auto">
          <a:xfrm>
            <a:off x="6379466" y="3290330"/>
            <a:ext cx="959138" cy="930849"/>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1485900" eaLnBrk="0" fontAlgn="base" hangingPunct="0">
              <a:spcBef>
                <a:spcPct val="0"/>
              </a:spcBef>
              <a:spcAft>
                <a:spcPct val="0"/>
              </a:spcAft>
            </a:pPr>
            <a:endParaRPr lang="en-US" sz="3900">
              <a:latin typeface="Arial" charset="0"/>
            </a:endParaRPr>
          </a:p>
        </p:txBody>
      </p:sp>
      <p:sp>
        <p:nvSpPr>
          <p:cNvPr id="5" name="Alternate Process 94">
            <a:extLst>
              <a:ext uri="{FF2B5EF4-FFF2-40B4-BE49-F238E27FC236}">
                <a16:creationId xmlns:a16="http://schemas.microsoft.com/office/drawing/2014/main" id="{28273B9A-8BAD-0348-8814-57F8A1570764}"/>
              </a:ext>
            </a:extLst>
          </p:cNvPr>
          <p:cNvSpPr/>
          <p:nvPr/>
        </p:nvSpPr>
        <p:spPr bwMode="auto">
          <a:xfrm>
            <a:off x="6241054" y="3022818"/>
            <a:ext cx="959138" cy="930849"/>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1485900" eaLnBrk="0" fontAlgn="base" hangingPunct="0">
              <a:spcBef>
                <a:spcPct val="0"/>
              </a:spcBef>
              <a:spcAft>
                <a:spcPct val="0"/>
              </a:spcAft>
            </a:pPr>
            <a:endParaRPr lang="en-US" sz="3900">
              <a:latin typeface="Arial" charset="0"/>
            </a:endParaRPr>
          </a:p>
        </p:txBody>
      </p:sp>
      <p:sp>
        <p:nvSpPr>
          <p:cNvPr id="6" name="Alternate Process 112">
            <a:extLst>
              <a:ext uri="{FF2B5EF4-FFF2-40B4-BE49-F238E27FC236}">
                <a16:creationId xmlns:a16="http://schemas.microsoft.com/office/drawing/2014/main" id="{19392EA0-EB92-284E-AA62-A529865E1BA0}"/>
              </a:ext>
            </a:extLst>
          </p:cNvPr>
          <p:cNvSpPr/>
          <p:nvPr/>
        </p:nvSpPr>
        <p:spPr bwMode="auto">
          <a:xfrm>
            <a:off x="6286731" y="3210535"/>
            <a:ext cx="959138" cy="930849"/>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1485900" eaLnBrk="0" fontAlgn="base" hangingPunct="0">
              <a:spcBef>
                <a:spcPct val="0"/>
              </a:spcBef>
              <a:spcAft>
                <a:spcPct val="0"/>
              </a:spcAft>
            </a:pPr>
            <a:endParaRPr lang="en-US" sz="3900">
              <a:latin typeface="Arial" charset="0"/>
            </a:endParaRPr>
          </a:p>
        </p:txBody>
      </p:sp>
      <p:sp>
        <p:nvSpPr>
          <p:cNvPr id="7" name="CustomShape 11">
            <a:extLst>
              <a:ext uri="{FF2B5EF4-FFF2-40B4-BE49-F238E27FC236}">
                <a16:creationId xmlns:a16="http://schemas.microsoft.com/office/drawing/2014/main" id="{082B419D-9B13-F748-9FE6-505FBCD54773}"/>
              </a:ext>
            </a:extLst>
          </p:cNvPr>
          <p:cNvSpPr/>
          <p:nvPr/>
        </p:nvSpPr>
        <p:spPr>
          <a:xfrm rot="5400000">
            <a:off x="6531236" y="2474717"/>
            <a:ext cx="470126" cy="243000"/>
          </a:xfrm>
          <a:prstGeom prst="rightArrow">
            <a:avLst>
              <a:gd name="adj1" fmla="val 50000"/>
              <a:gd name="adj2" fmla="val 50000"/>
            </a:avLst>
          </a:prstGeom>
          <a:solidFill>
            <a:srgbClr val="318EA5"/>
          </a:solidFill>
          <a:ln>
            <a:no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8" name="CustomShape 11">
            <a:extLst>
              <a:ext uri="{FF2B5EF4-FFF2-40B4-BE49-F238E27FC236}">
                <a16:creationId xmlns:a16="http://schemas.microsoft.com/office/drawing/2014/main" id="{29897FDA-9C98-E14E-9B3F-DB2E735CC714}"/>
              </a:ext>
            </a:extLst>
          </p:cNvPr>
          <p:cNvSpPr/>
          <p:nvPr/>
        </p:nvSpPr>
        <p:spPr>
          <a:xfrm rot="10800000">
            <a:off x="5050443" y="3310803"/>
            <a:ext cx="1046877" cy="290779"/>
          </a:xfrm>
          <a:prstGeom prst="rightArrow">
            <a:avLst>
              <a:gd name="adj1" fmla="val 50000"/>
              <a:gd name="adj2" fmla="val 50000"/>
            </a:avLst>
          </a:prstGeom>
          <a:solidFill>
            <a:srgbClr val="318EA5"/>
          </a:solidFill>
          <a:ln>
            <a:no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sp>
      <p:sp>
        <p:nvSpPr>
          <p:cNvPr id="9" name="Document 8">
            <a:extLst>
              <a:ext uri="{FF2B5EF4-FFF2-40B4-BE49-F238E27FC236}">
                <a16:creationId xmlns:a16="http://schemas.microsoft.com/office/drawing/2014/main" id="{E50EB1E3-5B77-BA4B-AA57-7142CB733E34}"/>
              </a:ext>
            </a:extLst>
          </p:cNvPr>
          <p:cNvSpPr/>
          <p:nvPr/>
        </p:nvSpPr>
        <p:spPr bwMode="auto">
          <a:xfrm>
            <a:off x="6370743" y="3192294"/>
            <a:ext cx="699409" cy="539228"/>
          </a:xfrm>
          <a:prstGeom prst="flowChartDocument">
            <a:avLst/>
          </a:prstGeom>
          <a:solidFill>
            <a:srgbClr val="318EA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1485900" eaLnBrk="0" fontAlgn="base" hangingPunct="0">
              <a:spcBef>
                <a:spcPct val="0"/>
              </a:spcBef>
              <a:spcAft>
                <a:spcPct val="0"/>
              </a:spcAft>
            </a:pPr>
            <a:r>
              <a:rPr lang="en-US" sz="750" dirty="0">
                <a:solidFill>
                  <a:schemeClr val="bg1"/>
                </a:solidFill>
                <a:latin typeface="Arial" charset="0"/>
              </a:rPr>
              <a:t>Peptide Tables </a:t>
            </a:r>
          </a:p>
          <a:p>
            <a:pPr defTabSz="1485900" eaLnBrk="0" fontAlgn="base" hangingPunct="0">
              <a:spcBef>
                <a:spcPct val="0"/>
              </a:spcBef>
              <a:spcAft>
                <a:spcPct val="0"/>
              </a:spcAft>
            </a:pPr>
            <a:r>
              <a:rPr lang="en-US" sz="750" dirty="0">
                <a:solidFill>
                  <a:schemeClr val="bg1"/>
                </a:solidFill>
                <a:latin typeface="Arial" charset="0"/>
              </a:rPr>
              <a:t>(Pogo File)</a:t>
            </a:r>
          </a:p>
        </p:txBody>
      </p:sp>
      <p:sp>
        <p:nvSpPr>
          <p:cNvPr id="10" name="TextBox 9">
            <a:extLst>
              <a:ext uri="{FF2B5EF4-FFF2-40B4-BE49-F238E27FC236}">
                <a16:creationId xmlns:a16="http://schemas.microsoft.com/office/drawing/2014/main" id="{2386CC4A-6E12-DD40-8C9D-727AE947882D}"/>
              </a:ext>
            </a:extLst>
          </p:cNvPr>
          <p:cNvSpPr txBox="1"/>
          <p:nvPr/>
        </p:nvSpPr>
        <p:spPr>
          <a:xfrm>
            <a:off x="6381372" y="2819956"/>
            <a:ext cx="752129" cy="196208"/>
          </a:xfrm>
          <a:prstGeom prst="rect">
            <a:avLst/>
          </a:prstGeom>
          <a:noFill/>
        </p:spPr>
        <p:txBody>
          <a:bodyPr wrap="none" rtlCol="0">
            <a:spAutoFit/>
          </a:bodyPr>
          <a:lstStyle/>
          <a:p>
            <a:r>
              <a:rPr lang="en-US" sz="675" dirty="0"/>
              <a:t>Peptide Export</a:t>
            </a:r>
          </a:p>
        </p:txBody>
      </p:sp>
      <p:sp>
        <p:nvSpPr>
          <p:cNvPr id="11" name="TextBox 10">
            <a:extLst>
              <a:ext uri="{FF2B5EF4-FFF2-40B4-BE49-F238E27FC236}">
                <a16:creationId xmlns:a16="http://schemas.microsoft.com/office/drawing/2014/main" id="{9DB72285-421A-6442-B4C8-D0C944B3D44C}"/>
              </a:ext>
            </a:extLst>
          </p:cNvPr>
          <p:cNvSpPr txBox="1"/>
          <p:nvPr/>
        </p:nvSpPr>
        <p:spPr>
          <a:xfrm rot="5400000">
            <a:off x="7093679" y="3546733"/>
            <a:ext cx="655949" cy="196208"/>
          </a:xfrm>
          <a:prstGeom prst="rect">
            <a:avLst/>
          </a:prstGeom>
          <a:noFill/>
        </p:spPr>
        <p:txBody>
          <a:bodyPr wrap="none" rtlCol="0">
            <a:spAutoFit/>
          </a:bodyPr>
          <a:lstStyle/>
          <a:p>
            <a:r>
              <a:rPr lang="en-US" sz="675" dirty="0"/>
              <a:t>Taxonomies</a:t>
            </a:r>
          </a:p>
        </p:txBody>
      </p:sp>
      <p:sp>
        <p:nvSpPr>
          <p:cNvPr id="12" name="Alternate Process 98">
            <a:extLst>
              <a:ext uri="{FF2B5EF4-FFF2-40B4-BE49-F238E27FC236}">
                <a16:creationId xmlns:a16="http://schemas.microsoft.com/office/drawing/2014/main" id="{6256570F-DC11-AC49-AFAA-AE8EADCF5D24}"/>
              </a:ext>
            </a:extLst>
          </p:cNvPr>
          <p:cNvSpPr/>
          <p:nvPr/>
        </p:nvSpPr>
        <p:spPr bwMode="auto">
          <a:xfrm>
            <a:off x="3848962" y="3279647"/>
            <a:ext cx="959138" cy="930849"/>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1485900" eaLnBrk="0" fontAlgn="base" hangingPunct="0">
              <a:spcBef>
                <a:spcPct val="0"/>
              </a:spcBef>
              <a:spcAft>
                <a:spcPct val="0"/>
              </a:spcAft>
            </a:pPr>
            <a:endParaRPr lang="en-US" sz="3900">
              <a:latin typeface="Arial" charset="0"/>
            </a:endParaRPr>
          </a:p>
        </p:txBody>
      </p:sp>
      <p:sp>
        <p:nvSpPr>
          <p:cNvPr id="13" name="Alternate Process 99">
            <a:extLst>
              <a:ext uri="{FF2B5EF4-FFF2-40B4-BE49-F238E27FC236}">
                <a16:creationId xmlns:a16="http://schemas.microsoft.com/office/drawing/2014/main" id="{8FCF6A97-D21D-C240-A62B-A38543456625}"/>
              </a:ext>
            </a:extLst>
          </p:cNvPr>
          <p:cNvSpPr/>
          <p:nvPr/>
        </p:nvSpPr>
        <p:spPr bwMode="auto">
          <a:xfrm>
            <a:off x="3619972" y="3038015"/>
            <a:ext cx="959138" cy="930849"/>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1485900" eaLnBrk="0" fontAlgn="base" hangingPunct="0">
              <a:spcBef>
                <a:spcPct val="0"/>
              </a:spcBef>
              <a:spcAft>
                <a:spcPct val="0"/>
              </a:spcAft>
            </a:pPr>
            <a:endParaRPr lang="en-US" sz="3900">
              <a:latin typeface="Arial" charset="0"/>
            </a:endParaRPr>
          </a:p>
        </p:txBody>
      </p:sp>
      <p:sp>
        <p:nvSpPr>
          <p:cNvPr id="14" name="Document 13">
            <a:extLst>
              <a:ext uri="{FF2B5EF4-FFF2-40B4-BE49-F238E27FC236}">
                <a16:creationId xmlns:a16="http://schemas.microsoft.com/office/drawing/2014/main" id="{4F78AAB1-45B3-7048-97D8-CE509C93DB3B}"/>
              </a:ext>
            </a:extLst>
          </p:cNvPr>
          <p:cNvSpPr/>
          <p:nvPr/>
        </p:nvSpPr>
        <p:spPr bwMode="auto">
          <a:xfrm>
            <a:off x="3779514" y="3247372"/>
            <a:ext cx="699409" cy="539228"/>
          </a:xfrm>
          <a:prstGeom prst="flowChartDocument">
            <a:avLst/>
          </a:prstGeom>
          <a:solidFill>
            <a:srgbClr val="318EA5"/>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1485900" eaLnBrk="0" fontAlgn="base" hangingPunct="0">
              <a:spcBef>
                <a:spcPct val="0"/>
              </a:spcBef>
              <a:spcAft>
                <a:spcPct val="0"/>
              </a:spcAft>
            </a:pPr>
            <a:r>
              <a:rPr lang="en-US" sz="750" dirty="0">
                <a:solidFill>
                  <a:schemeClr val="bg1"/>
                </a:solidFill>
                <a:latin typeface="Arial" charset="0"/>
              </a:rPr>
              <a:t>Track</a:t>
            </a:r>
          </a:p>
        </p:txBody>
      </p:sp>
      <p:sp>
        <p:nvSpPr>
          <p:cNvPr id="15" name="TextBox 14">
            <a:extLst>
              <a:ext uri="{FF2B5EF4-FFF2-40B4-BE49-F238E27FC236}">
                <a16:creationId xmlns:a16="http://schemas.microsoft.com/office/drawing/2014/main" id="{366C53C9-1259-D946-A2C9-A7B3C15B2942}"/>
              </a:ext>
            </a:extLst>
          </p:cNvPr>
          <p:cNvSpPr txBox="1"/>
          <p:nvPr/>
        </p:nvSpPr>
        <p:spPr>
          <a:xfrm rot="5400000">
            <a:off x="4563175" y="3600749"/>
            <a:ext cx="655949" cy="196208"/>
          </a:xfrm>
          <a:prstGeom prst="rect">
            <a:avLst/>
          </a:prstGeom>
          <a:noFill/>
        </p:spPr>
        <p:txBody>
          <a:bodyPr wrap="none" rtlCol="0">
            <a:spAutoFit/>
          </a:bodyPr>
          <a:lstStyle/>
          <a:p>
            <a:r>
              <a:rPr lang="en-US" sz="675" dirty="0"/>
              <a:t>Taxonomies</a:t>
            </a:r>
          </a:p>
        </p:txBody>
      </p:sp>
      <p:pic>
        <p:nvPicPr>
          <p:cNvPr id="16" name="Picture 15">
            <a:extLst>
              <a:ext uri="{FF2B5EF4-FFF2-40B4-BE49-F238E27FC236}">
                <a16:creationId xmlns:a16="http://schemas.microsoft.com/office/drawing/2014/main" id="{DD47BDD1-CEED-BB4D-BD84-5D3BD6B07AE5}"/>
              </a:ext>
            </a:extLst>
          </p:cNvPr>
          <p:cNvPicPr>
            <a:picLocks noChangeAspect="1"/>
          </p:cNvPicPr>
          <p:nvPr/>
        </p:nvPicPr>
        <p:blipFill>
          <a:blip r:embed="rId2"/>
          <a:stretch>
            <a:fillRect/>
          </a:stretch>
        </p:blipFill>
        <p:spPr>
          <a:xfrm>
            <a:off x="3428564" y="3803030"/>
            <a:ext cx="459000" cy="459000"/>
          </a:xfrm>
          <a:prstGeom prst="rect">
            <a:avLst/>
          </a:prstGeom>
        </p:spPr>
      </p:pic>
      <p:pic>
        <p:nvPicPr>
          <p:cNvPr id="17" name="Picture 16">
            <a:extLst>
              <a:ext uri="{FF2B5EF4-FFF2-40B4-BE49-F238E27FC236}">
                <a16:creationId xmlns:a16="http://schemas.microsoft.com/office/drawing/2014/main" id="{1F5596BD-0FA1-1B44-8174-7F66ABCE8011}"/>
              </a:ext>
            </a:extLst>
          </p:cNvPr>
          <p:cNvPicPr>
            <a:picLocks noChangeAspect="1"/>
          </p:cNvPicPr>
          <p:nvPr/>
        </p:nvPicPr>
        <p:blipFill>
          <a:blip r:embed="rId3"/>
          <a:stretch>
            <a:fillRect/>
          </a:stretch>
        </p:blipFill>
        <p:spPr>
          <a:xfrm rot="20817640">
            <a:off x="1826294" y="3351725"/>
            <a:ext cx="216000" cy="216000"/>
          </a:xfrm>
          <a:prstGeom prst="rect">
            <a:avLst/>
          </a:prstGeom>
        </p:spPr>
      </p:pic>
      <p:pic>
        <p:nvPicPr>
          <p:cNvPr id="18" name="Picture 17">
            <a:extLst>
              <a:ext uri="{FF2B5EF4-FFF2-40B4-BE49-F238E27FC236}">
                <a16:creationId xmlns:a16="http://schemas.microsoft.com/office/drawing/2014/main" id="{A4B1FFE5-F7F4-8F45-9968-B1056B17BC0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492467" y="3067293"/>
            <a:ext cx="459000" cy="459000"/>
          </a:xfrm>
          <a:prstGeom prst="rect">
            <a:avLst/>
          </a:prstGeom>
        </p:spPr>
      </p:pic>
      <p:sp>
        <p:nvSpPr>
          <p:cNvPr id="19" name="TextBox 18">
            <a:extLst>
              <a:ext uri="{FF2B5EF4-FFF2-40B4-BE49-F238E27FC236}">
                <a16:creationId xmlns:a16="http://schemas.microsoft.com/office/drawing/2014/main" id="{14716366-481A-8A48-80EC-E4A78ACD879A}"/>
              </a:ext>
            </a:extLst>
          </p:cNvPr>
          <p:cNvSpPr txBox="1"/>
          <p:nvPr/>
        </p:nvSpPr>
        <p:spPr>
          <a:xfrm>
            <a:off x="1343451" y="3509600"/>
            <a:ext cx="757033" cy="300082"/>
          </a:xfrm>
          <a:prstGeom prst="rect">
            <a:avLst/>
          </a:prstGeom>
          <a:noFill/>
        </p:spPr>
        <p:txBody>
          <a:bodyPr wrap="square" rtlCol="0">
            <a:spAutoFit/>
          </a:bodyPr>
          <a:lstStyle/>
          <a:p>
            <a:r>
              <a:rPr lang="en-US" sz="675" dirty="0"/>
              <a:t>TrackHub Registry</a:t>
            </a:r>
          </a:p>
        </p:txBody>
      </p:sp>
      <p:sp>
        <p:nvSpPr>
          <p:cNvPr id="20" name="Alternate Process 113">
            <a:extLst>
              <a:ext uri="{FF2B5EF4-FFF2-40B4-BE49-F238E27FC236}">
                <a16:creationId xmlns:a16="http://schemas.microsoft.com/office/drawing/2014/main" id="{37EF0B45-593B-8940-9AB2-3C1A6306DDCB}"/>
              </a:ext>
            </a:extLst>
          </p:cNvPr>
          <p:cNvSpPr/>
          <p:nvPr/>
        </p:nvSpPr>
        <p:spPr bwMode="auto">
          <a:xfrm>
            <a:off x="3734272" y="3152315"/>
            <a:ext cx="959138" cy="930849"/>
          </a:xfrm>
          <a:prstGeom prst="flowChartAlternateProcess">
            <a:avLst/>
          </a:prstGeom>
          <a:solidFill>
            <a:srgbClr val="318EA5">
              <a:alpha val="7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1485900" eaLnBrk="0" fontAlgn="base" hangingPunct="0">
              <a:spcBef>
                <a:spcPct val="0"/>
              </a:spcBef>
              <a:spcAft>
                <a:spcPct val="0"/>
              </a:spcAft>
            </a:pPr>
            <a:endParaRPr lang="en-US" sz="3900">
              <a:latin typeface="Arial" charset="0"/>
            </a:endParaRPr>
          </a:p>
        </p:txBody>
      </p:sp>
      <p:sp>
        <p:nvSpPr>
          <p:cNvPr id="21" name="CustomShape 11">
            <a:extLst>
              <a:ext uri="{FF2B5EF4-FFF2-40B4-BE49-F238E27FC236}">
                <a16:creationId xmlns:a16="http://schemas.microsoft.com/office/drawing/2014/main" id="{EDBDFDCB-414E-B548-B56D-19161A66BBAC}"/>
              </a:ext>
            </a:extLst>
          </p:cNvPr>
          <p:cNvSpPr/>
          <p:nvPr/>
        </p:nvSpPr>
        <p:spPr>
          <a:xfrm rot="10800000">
            <a:off x="2210078" y="3386218"/>
            <a:ext cx="1269000" cy="165440"/>
          </a:xfrm>
          <a:prstGeom prst="rightArrow">
            <a:avLst>
              <a:gd name="adj1" fmla="val 50000"/>
              <a:gd name="adj2" fmla="val 50000"/>
            </a:avLst>
          </a:prstGeom>
          <a:solidFill>
            <a:srgbClr val="318EA5"/>
          </a:solidFill>
          <a:ln>
            <a:noFill/>
            <a:round/>
          </a:ln>
          <a:effectLst>
            <a:outerShdw blurRad="40000" dist="20000" dir="5400000" rotWithShape="0">
              <a:srgbClr val="000000">
                <a:alpha val="38000"/>
              </a:srgbClr>
            </a:outerShdw>
          </a:effectLst>
        </p:spPr>
        <p:style>
          <a:lnRef idx="1">
            <a:schemeClr val="accent1"/>
          </a:lnRef>
          <a:fillRef idx="2">
            <a:schemeClr val="accent1"/>
          </a:fillRef>
          <a:effectRef idx="1">
            <a:schemeClr val="accent1"/>
          </a:effectRef>
          <a:fontRef idx="minor"/>
        </p:style>
        <p:txBody>
          <a:bodyPr/>
          <a:lstStyle/>
          <a:p>
            <a:endParaRPr lang="en-US" sz="1013" dirty="0"/>
          </a:p>
        </p:txBody>
      </p:sp>
      <p:sp>
        <p:nvSpPr>
          <p:cNvPr id="22" name="Can 21">
            <a:extLst>
              <a:ext uri="{FF2B5EF4-FFF2-40B4-BE49-F238E27FC236}">
                <a16:creationId xmlns:a16="http://schemas.microsoft.com/office/drawing/2014/main" id="{BE3EEF9A-5561-4447-BF30-8214DBAFDDE6}"/>
              </a:ext>
            </a:extLst>
          </p:cNvPr>
          <p:cNvSpPr/>
          <p:nvPr/>
        </p:nvSpPr>
        <p:spPr>
          <a:xfrm>
            <a:off x="6241054" y="1535637"/>
            <a:ext cx="913841" cy="535835"/>
          </a:xfrm>
          <a:prstGeom prst="can">
            <a:avLst/>
          </a:prstGeom>
          <a:solidFill>
            <a:sysClr val="window" lastClr="FFFFFF"/>
          </a:solidFill>
          <a:ln w="25400" cap="flat" cmpd="sng" algn="ctr">
            <a:solidFill>
              <a:srgbClr val="F79646">
                <a:lumMod val="75000"/>
              </a:srgbClr>
            </a:solidFill>
            <a:prstDash val="solid"/>
          </a:ln>
          <a:effectLst>
            <a:outerShdw blurRad="40000" dist="23000" dir="5400000" rotWithShape="0">
              <a:srgbClr val="000000">
                <a:alpha val="35000"/>
              </a:srgbClr>
            </a:outerShdw>
          </a:effectLst>
        </p:spPr>
        <p:txBody>
          <a:bodyPr lIns="0" rIns="0" rtlCol="0" anchor="ctr"/>
          <a:lstStyle/>
          <a:p>
            <a:pPr algn="ctr">
              <a:defRPr/>
            </a:pPr>
            <a:r>
              <a:rPr lang="en-US" sz="1050" kern="0" dirty="0">
                <a:solidFill>
                  <a:srgbClr val="1F497D">
                    <a:lumMod val="75000"/>
                  </a:srgbClr>
                </a:solidFill>
                <a:latin typeface="Calibri"/>
              </a:rPr>
              <a:t>High-Quality</a:t>
            </a:r>
          </a:p>
          <a:p>
            <a:pPr algn="ctr">
              <a:defRPr/>
            </a:pPr>
            <a:r>
              <a:rPr lang="en-US" sz="1050" kern="0" dirty="0">
                <a:solidFill>
                  <a:srgbClr val="1F497D">
                    <a:lumMod val="75000"/>
                  </a:srgbClr>
                </a:solidFill>
                <a:latin typeface="Calibri"/>
              </a:rPr>
              <a:t>Peptides</a:t>
            </a:r>
          </a:p>
        </p:txBody>
      </p:sp>
      <p:sp>
        <p:nvSpPr>
          <p:cNvPr id="23" name="TextBox 22">
            <a:extLst>
              <a:ext uri="{FF2B5EF4-FFF2-40B4-BE49-F238E27FC236}">
                <a16:creationId xmlns:a16="http://schemas.microsoft.com/office/drawing/2014/main" id="{6A5E82E6-280B-684D-A0C4-4DCF303FBC6A}"/>
              </a:ext>
            </a:extLst>
          </p:cNvPr>
          <p:cNvSpPr txBox="1"/>
          <p:nvPr/>
        </p:nvSpPr>
        <p:spPr>
          <a:xfrm>
            <a:off x="6018490" y="2070234"/>
            <a:ext cx="1439818" cy="300082"/>
          </a:xfrm>
          <a:prstGeom prst="rect">
            <a:avLst/>
          </a:prstGeom>
          <a:noFill/>
        </p:spPr>
        <p:txBody>
          <a:bodyPr wrap="none" rtlCol="0">
            <a:spAutoFit/>
          </a:bodyPr>
          <a:lstStyle/>
          <a:p>
            <a:pPr>
              <a:defRPr/>
            </a:pPr>
            <a:r>
              <a:rPr lang="en-US" b="1" kern="0" dirty="0">
                <a:solidFill>
                  <a:prstClr val="black"/>
                </a:solidFill>
                <a:latin typeface="Calibri"/>
              </a:rPr>
              <a:t>PRIDE Peptidome</a:t>
            </a:r>
          </a:p>
        </p:txBody>
      </p:sp>
      <p:grpSp>
        <p:nvGrpSpPr>
          <p:cNvPr id="24" name="Group 23">
            <a:extLst>
              <a:ext uri="{FF2B5EF4-FFF2-40B4-BE49-F238E27FC236}">
                <a16:creationId xmlns:a16="http://schemas.microsoft.com/office/drawing/2014/main" id="{A3023726-173C-2944-9BB5-F47EFBBA8CCE}"/>
              </a:ext>
            </a:extLst>
          </p:cNvPr>
          <p:cNvGrpSpPr/>
          <p:nvPr/>
        </p:nvGrpSpPr>
        <p:grpSpPr>
          <a:xfrm>
            <a:off x="1712157" y="734214"/>
            <a:ext cx="3815630" cy="2220809"/>
            <a:chOff x="1687286" y="1240971"/>
            <a:chExt cx="8333185" cy="5216655"/>
          </a:xfrm>
        </p:grpSpPr>
        <p:pic>
          <p:nvPicPr>
            <p:cNvPr id="25" name="Picture 24">
              <a:extLst>
                <a:ext uri="{FF2B5EF4-FFF2-40B4-BE49-F238E27FC236}">
                  <a16:creationId xmlns:a16="http://schemas.microsoft.com/office/drawing/2014/main" id="{A9C63872-3BE3-B841-BE7F-78F546686C0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09058" y="1273626"/>
              <a:ext cx="8311413" cy="5184000"/>
            </a:xfrm>
            <a:prstGeom prst="rect">
              <a:avLst/>
            </a:prstGeom>
          </p:spPr>
        </p:pic>
        <p:sp>
          <p:nvSpPr>
            <p:cNvPr id="26" name="Round Diagonal Corner Rectangle 2">
              <a:extLst>
                <a:ext uri="{FF2B5EF4-FFF2-40B4-BE49-F238E27FC236}">
                  <a16:creationId xmlns:a16="http://schemas.microsoft.com/office/drawing/2014/main" id="{E87A0585-ECF0-1A44-ACC3-2277D04EAB7F}"/>
                </a:ext>
              </a:extLst>
            </p:cNvPr>
            <p:cNvSpPr/>
            <p:nvPr/>
          </p:nvSpPr>
          <p:spPr bwMode="auto">
            <a:xfrm>
              <a:off x="1687286" y="1240971"/>
              <a:ext cx="359228" cy="478972"/>
            </a:xfrm>
            <a:prstGeom prst="round2Diag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1485824" eaLnBrk="0" fontAlgn="base">
                <a:spcBef>
                  <a:spcPct val="0"/>
                </a:spcBef>
                <a:spcAft>
                  <a:spcPct val="0"/>
                </a:spcAft>
              </a:pPr>
              <a:endParaRPr lang="en-US" sz="3900">
                <a:latin typeface="Arial" charset="0"/>
              </a:endParaRPr>
            </a:p>
          </p:txBody>
        </p:sp>
      </p:grpSp>
      <p:sp>
        <p:nvSpPr>
          <p:cNvPr id="42" name="Rectangle 41">
            <a:extLst>
              <a:ext uri="{FF2B5EF4-FFF2-40B4-BE49-F238E27FC236}">
                <a16:creationId xmlns:a16="http://schemas.microsoft.com/office/drawing/2014/main" id="{94EB204B-59A2-104A-B94B-863D9DADF32A}"/>
              </a:ext>
            </a:extLst>
          </p:cNvPr>
          <p:cNvSpPr/>
          <p:nvPr/>
        </p:nvSpPr>
        <p:spPr>
          <a:xfrm>
            <a:off x="4774777" y="4311630"/>
            <a:ext cx="2396810" cy="248209"/>
          </a:xfrm>
          <a:prstGeom prst="rect">
            <a:avLst/>
          </a:prstGeom>
        </p:spPr>
        <p:txBody>
          <a:bodyPr wrap="none">
            <a:spAutoFit/>
          </a:bodyPr>
          <a:lstStyle/>
          <a:p>
            <a:r>
              <a:rPr lang="en-US" sz="1013" dirty="0">
                <a:hlinkClick r:id="rId6"/>
              </a:rPr>
              <a:t>https://github.com/bigbio/pepgenome/</a:t>
            </a:r>
            <a:r>
              <a:rPr lang="en-US" sz="1013" dirty="0"/>
              <a:t> </a:t>
            </a:r>
          </a:p>
        </p:txBody>
      </p:sp>
    </p:spTree>
    <p:extLst>
      <p:ext uri="{BB962C8B-B14F-4D97-AF65-F5344CB8AC3E}">
        <p14:creationId xmlns:p14="http://schemas.microsoft.com/office/powerpoint/2010/main" val="3221633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7F75-5DDE-044D-B765-ACEE5DA10A61}"/>
              </a:ext>
            </a:extLst>
          </p:cNvPr>
          <p:cNvSpPr>
            <a:spLocks noGrp="1"/>
          </p:cNvSpPr>
          <p:nvPr>
            <p:ph type="title"/>
          </p:nvPr>
        </p:nvSpPr>
        <p:spPr/>
        <p:txBody>
          <a:bodyPr/>
          <a:lstStyle/>
          <a:p>
            <a:pPr algn="ctr"/>
            <a:r>
              <a:rPr lang="en-US" dirty="0"/>
              <a:t>ENSEMBL Integration</a:t>
            </a:r>
          </a:p>
        </p:txBody>
      </p:sp>
      <p:pic>
        <p:nvPicPr>
          <p:cNvPr id="4" name="Picture 3">
            <a:extLst>
              <a:ext uri="{FF2B5EF4-FFF2-40B4-BE49-F238E27FC236}">
                <a16:creationId xmlns:a16="http://schemas.microsoft.com/office/drawing/2014/main" id="{71748860-BD45-5E43-BEFE-F6F893704EC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21799" r="22690" b="25331"/>
          <a:stretch/>
        </p:blipFill>
        <p:spPr>
          <a:xfrm>
            <a:off x="1336667" y="1151101"/>
            <a:ext cx="3227594" cy="2592000"/>
          </a:xfrm>
          <a:prstGeom prst="rect">
            <a:avLst/>
          </a:prstGeom>
        </p:spPr>
      </p:pic>
      <p:pic>
        <p:nvPicPr>
          <p:cNvPr id="5" name="Picture 4">
            <a:extLst>
              <a:ext uri="{FF2B5EF4-FFF2-40B4-BE49-F238E27FC236}">
                <a16:creationId xmlns:a16="http://schemas.microsoft.com/office/drawing/2014/main" id="{E002C32E-1FDA-A040-AE84-588BFD058CD3}"/>
              </a:ext>
            </a:extLst>
          </p:cNvPr>
          <p:cNvPicPr>
            <a:picLocks noChangeAspect="1"/>
          </p:cNvPicPr>
          <p:nvPr/>
        </p:nvPicPr>
        <p:blipFill>
          <a:blip r:embed="rId3"/>
          <a:stretch>
            <a:fillRect/>
          </a:stretch>
        </p:blipFill>
        <p:spPr>
          <a:xfrm>
            <a:off x="5268862" y="924750"/>
            <a:ext cx="2825383" cy="3294000"/>
          </a:xfrm>
          <a:prstGeom prst="rect">
            <a:avLst/>
          </a:prstGeom>
        </p:spPr>
      </p:pic>
    </p:spTree>
    <p:extLst>
      <p:ext uri="{BB962C8B-B14F-4D97-AF65-F5344CB8AC3E}">
        <p14:creationId xmlns:p14="http://schemas.microsoft.com/office/powerpoint/2010/main" val="1853080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B0F5EB-3F92-2E41-83F5-14804248026F}"/>
              </a:ext>
            </a:extLst>
          </p:cNvPr>
          <p:cNvSpPr txBox="1">
            <a:spLocks/>
          </p:cNvSpPr>
          <p:nvPr/>
        </p:nvSpPr>
        <p:spPr bwMode="auto">
          <a:xfrm>
            <a:off x="1657350" y="342901"/>
            <a:ext cx="6115050" cy="5715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52452" rtl="0" eaLnBrk="0" fontAlgn="base" hangingPunct="0">
              <a:spcBef>
                <a:spcPct val="0"/>
              </a:spcBef>
              <a:spcAft>
                <a:spcPct val="0"/>
              </a:spcAft>
              <a:defRPr sz="3200">
                <a:solidFill>
                  <a:schemeClr val="accent1"/>
                </a:solidFill>
                <a:latin typeface="HelveticaNeueLT Pro 45 Lt"/>
                <a:ea typeface="ＭＳ Ｐゴシック" charset="0"/>
                <a:cs typeface="HelveticaNeueLT Pro 45 Lt"/>
              </a:defRPr>
            </a:lvl1pPr>
            <a:lvl2pPr algn="l" defTabSz="952452"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2pPr>
            <a:lvl3pPr algn="l" defTabSz="952452"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3pPr>
            <a:lvl4pPr algn="l" defTabSz="952452"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4pPr>
            <a:lvl5pPr algn="l" defTabSz="952452" rtl="0" eaLnBrk="0" fontAlgn="base" hangingPunct="0">
              <a:spcBef>
                <a:spcPct val="0"/>
              </a:spcBef>
              <a:spcAft>
                <a:spcPct val="0"/>
              </a:spcAft>
              <a:defRPr sz="3200">
                <a:solidFill>
                  <a:schemeClr val="accent1"/>
                </a:solidFill>
                <a:latin typeface="HelveticaNeueLT Pro 45 Lt" charset="0"/>
                <a:ea typeface="ＭＳ Ｐゴシック" charset="0"/>
                <a:cs typeface="HelveticaNeueLT Pro 45 Lt" charset="0"/>
              </a:defRPr>
            </a:lvl5pPr>
            <a:lvl6pPr marL="220588" algn="l" defTabSz="955845" rtl="0" fontAlgn="base">
              <a:spcBef>
                <a:spcPct val="0"/>
              </a:spcBef>
              <a:spcAft>
                <a:spcPct val="0"/>
              </a:spcAft>
              <a:defRPr sz="3300">
                <a:solidFill>
                  <a:schemeClr val="accent1"/>
                </a:solidFill>
                <a:latin typeface="Arial" charset="0"/>
              </a:defRPr>
            </a:lvl6pPr>
            <a:lvl7pPr marL="441154" algn="l" defTabSz="955845" rtl="0" fontAlgn="base">
              <a:spcBef>
                <a:spcPct val="0"/>
              </a:spcBef>
              <a:spcAft>
                <a:spcPct val="0"/>
              </a:spcAft>
              <a:defRPr sz="3300">
                <a:solidFill>
                  <a:schemeClr val="accent1"/>
                </a:solidFill>
                <a:latin typeface="Arial" charset="0"/>
              </a:defRPr>
            </a:lvl7pPr>
            <a:lvl8pPr marL="661736" algn="l" defTabSz="955845" rtl="0" fontAlgn="base">
              <a:spcBef>
                <a:spcPct val="0"/>
              </a:spcBef>
              <a:spcAft>
                <a:spcPct val="0"/>
              </a:spcAft>
              <a:defRPr sz="3300">
                <a:solidFill>
                  <a:schemeClr val="accent1"/>
                </a:solidFill>
                <a:latin typeface="Arial" charset="0"/>
              </a:defRPr>
            </a:lvl8pPr>
            <a:lvl9pPr marL="882325" algn="l" defTabSz="955845" rtl="0" fontAlgn="base">
              <a:spcBef>
                <a:spcPct val="0"/>
              </a:spcBef>
              <a:spcAft>
                <a:spcPct val="0"/>
              </a:spcAft>
              <a:defRPr sz="3300">
                <a:solidFill>
                  <a:schemeClr val="accent1"/>
                </a:solidFill>
                <a:latin typeface="Arial" charset="0"/>
              </a:defRPr>
            </a:lvl9pPr>
          </a:lstStyle>
          <a:p>
            <a:pPr algn="ctr"/>
            <a:r>
              <a:rPr lang="en-US" sz="2400" kern="0"/>
              <a:t>ENSEMBL Integration</a:t>
            </a:r>
          </a:p>
        </p:txBody>
      </p:sp>
      <p:pic>
        <p:nvPicPr>
          <p:cNvPr id="5" name="Picture 4">
            <a:extLst>
              <a:ext uri="{FF2B5EF4-FFF2-40B4-BE49-F238E27FC236}">
                <a16:creationId xmlns:a16="http://schemas.microsoft.com/office/drawing/2014/main" id="{E93ECBE0-D02C-7843-8C75-084AAA25A62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147697" y="762572"/>
            <a:ext cx="4848607" cy="3724388"/>
          </a:xfrm>
          <a:prstGeom prst="rect">
            <a:avLst/>
          </a:prstGeom>
        </p:spPr>
      </p:pic>
    </p:spTree>
    <p:extLst>
      <p:ext uri="{BB962C8B-B14F-4D97-AF65-F5344CB8AC3E}">
        <p14:creationId xmlns:p14="http://schemas.microsoft.com/office/powerpoint/2010/main" val="3931620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a:xfrm>
            <a:off x="756146" y="56741"/>
            <a:ext cx="8153400" cy="571500"/>
          </a:xfrm>
        </p:spPr>
        <p:txBody>
          <a:bodyPr/>
          <a:lstStyle/>
          <a:p>
            <a:r>
              <a:rPr lang="en-GB" sz="2600" dirty="0"/>
              <a:t>Public proteomics data is increasingly re-used</a:t>
            </a:r>
            <a:endParaRPr lang="en-US" sz="2600" dirty="0"/>
          </a:p>
        </p:txBody>
      </p:sp>
      <p:sp>
        <p:nvSpPr>
          <p:cNvPr id="2" name="Rectangle 1">
            <a:extLst>
              <a:ext uri="{FF2B5EF4-FFF2-40B4-BE49-F238E27FC236}">
                <a16:creationId xmlns:a16="http://schemas.microsoft.com/office/drawing/2014/main" id="{B5F04FC8-20D6-AB45-853D-91563A682AD3}"/>
              </a:ext>
            </a:extLst>
          </p:cNvPr>
          <p:cNvSpPr/>
          <p:nvPr/>
        </p:nvSpPr>
        <p:spPr>
          <a:xfrm rot="16200000">
            <a:off x="-587854" y="2515903"/>
            <a:ext cx="2056974" cy="369332"/>
          </a:xfrm>
          <a:prstGeom prst="rect">
            <a:avLst/>
          </a:prstGeom>
        </p:spPr>
        <p:txBody>
          <a:bodyPr wrap="none">
            <a:spAutoFit/>
          </a:bodyPr>
          <a:lstStyle/>
          <a:p>
            <a:pPr lvl="0" algn="ctr">
              <a:defRPr sz="1000" b="1" i="0" u="none" strike="noStrike" kern="1200" baseline="0">
                <a:solidFill>
                  <a:srgbClr val="000000"/>
                </a:solidFill>
                <a:latin typeface="+mn-lt"/>
                <a:ea typeface="+mn-ea"/>
                <a:cs typeface="+mn-cs"/>
              </a:defRPr>
            </a:pPr>
            <a:r>
              <a:rPr lang="en-US" sz="1800" b="1" dirty="0">
                <a:solidFill>
                  <a:srgbClr val="000000"/>
                </a:solidFill>
              </a:rPr>
              <a:t>Downloads in TB</a:t>
            </a:r>
          </a:p>
        </p:txBody>
      </p:sp>
      <p:graphicFrame>
        <p:nvGraphicFramePr>
          <p:cNvPr id="9" name="Chart 8">
            <a:extLst>
              <a:ext uri="{FF2B5EF4-FFF2-40B4-BE49-F238E27FC236}">
                <a16:creationId xmlns:a16="http://schemas.microsoft.com/office/drawing/2014/main" id="{4CF91BB1-4474-4B4F-879C-86AD00E28E28}"/>
              </a:ext>
            </a:extLst>
          </p:cNvPr>
          <p:cNvGraphicFramePr>
            <a:graphicFrameLocks/>
          </p:cNvGraphicFramePr>
          <p:nvPr>
            <p:extLst>
              <p:ext uri="{D42A27DB-BD31-4B8C-83A1-F6EECF244321}">
                <p14:modId xmlns:p14="http://schemas.microsoft.com/office/powerpoint/2010/main" val="2270398379"/>
              </p:ext>
            </p:extLst>
          </p:nvPr>
        </p:nvGraphicFramePr>
        <p:xfrm>
          <a:off x="625299" y="741384"/>
          <a:ext cx="5358019" cy="3660731"/>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D77D617C-C295-7A46-B55D-A92D65299E64}"/>
              </a:ext>
            </a:extLst>
          </p:cNvPr>
          <p:cNvPicPr>
            <a:picLocks noChangeAspect="1"/>
          </p:cNvPicPr>
          <p:nvPr/>
        </p:nvPicPr>
        <p:blipFill>
          <a:blip r:embed="rId4"/>
          <a:stretch>
            <a:fillRect/>
          </a:stretch>
        </p:blipFill>
        <p:spPr>
          <a:xfrm>
            <a:off x="5983318" y="1550042"/>
            <a:ext cx="3017066" cy="2592000"/>
          </a:xfrm>
          <a:prstGeom prst="rect">
            <a:avLst/>
          </a:prstGeom>
        </p:spPr>
      </p:pic>
    </p:spTree>
    <p:extLst>
      <p:ext uri="{BB962C8B-B14F-4D97-AF65-F5344CB8AC3E}">
        <p14:creationId xmlns:p14="http://schemas.microsoft.com/office/powerpoint/2010/main" val="171379303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C7DC-9775-0C4A-AF15-C75CAF2F40E0}"/>
              </a:ext>
            </a:extLst>
          </p:cNvPr>
          <p:cNvSpPr>
            <a:spLocks noGrp="1"/>
          </p:cNvSpPr>
          <p:nvPr>
            <p:ph type="title"/>
          </p:nvPr>
        </p:nvSpPr>
        <p:spPr>
          <a:xfrm>
            <a:off x="0" y="583004"/>
            <a:ext cx="7527664" cy="518489"/>
          </a:xfrm>
        </p:spPr>
        <p:txBody>
          <a:bodyPr/>
          <a:lstStyle/>
          <a:p>
            <a:r>
              <a:rPr lang="en-US" dirty="0"/>
              <a:t>Outline</a:t>
            </a:r>
          </a:p>
        </p:txBody>
      </p:sp>
      <p:sp>
        <p:nvSpPr>
          <p:cNvPr id="4" name="Text Placeholder 3">
            <a:extLst>
              <a:ext uri="{FF2B5EF4-FFF2-40B4-BE49-F238E27FC236}">
                <a16:creationId xmlns:a16="http://schemas.microsoft.com/office/drawing/2014/main" id="{478618D2-F5F0-CB4A-ACE2-3AA9237A961A}"/>
              </a:ext>
            </a:extLst>
          </p:cNvPr>
          <p:cNvSpPr>
            <a:spLocks noGrp="1"/>
          </p:cNvSpPr>
          <p:nvPr>
            <p:ph type="body" sz="quarter" idx="13"/>
          </p:nvPr>
        </p:nvSpPr>
        <p:spPr>
          <a:xfrm>
            <a:off x="72736" y="1101493"/>
            <a:ext cx="7535466" cy="3203863"/>
          </a:xfrm>
        </p:spPr>
        <p:txBody>
          <a:bodyPr/>
          <a:lstStyle/>
          <a:p>
            <a:pPr marL="1229916" indent="-285750">
              <a:lnSpc>
                <a:spcPct val="150000"/>
              </a:lnSpc>
              <a:buFontTx/>
              <a:buChar char="-"/>
            </a:pPr>
            <a:r>
              <a:rPr lang="en-US" dirty="0"/>
              <a:t>The </a:t>
            </a:r>
            <a:r>
              <a:rPr lang="en-US" b="1" dirty="0"/>
              <a:t>PR</a:t>
            </a:r>
            <a:r>
              <a:rPr lang="en-US" dirty="0"/>
              <a:t>oteomics </a:t>
            </a:r>
            <a:r>
              <a:rPr lang="en-US" b="1" dirty="0"/>
              <a:t>IDE</a:t>
            </a:r>
            <a:r>
              <a:rPr lang="en-US" dirty="0"/>
              <a:t>ntification Database (</a:t>
            </a:r>
            <a:r>
              <a:rPr lang="en-US" b="1" dirty="0"/>
              <a:t>PRIDE</a:t>
            </a:r>
            <a:r>
              <a:rPr lang="en-US" dirty="0"/>
              <a:t>)</a:t>
            </a:r>
          </a:p>
          <a:p>
            <a:pPr marL="1229916" indent="-285750">
              <a:lnSpc>
                <a:spcPct val="150000"/>
              </a:lnSpc>
              <a:buFontTx/>
              <a:buChar char="-"/>
            </a:pPr>
            <a:r>
              <a:rPr lang="en-US" dirty="0"/>
              <a:t>The Sample to Metadata relationship format (</a:t>
            </a:r>
            <a:r>
              <a:rPr lang="en-US" b="1" dirty="0"/>
              <a:t>SDRF</a:t>
            </a:r>
            <a:r>
              <a:rPr lang="en-US" dirty="0"/>
              <a:t>)</a:t>
            </a:r>
          </a:p>
          <a:p>
            <a:pPr marL="1229916" indent="-285750">
              <a:lnSpc>
                <a:spcPct val="150000"/>
              </a:lnSpc>
              <a:buFontTx/>
              <a:buChar char="-"/>
            </a:pPr>
            <a:r>
              <a:rPr lang="en-US" dirty="0"/>
              <a:t>quantms: A cloud-based for quantitative proteomics analysis</a:t>
            </a:r>
          </a:p>
          <a:p>
            <a:pPr marL="1485900" lvl="3" indent="-285750">
              <a:lnSpc>
                <a:spcPct val="150000"/>
              </a:lnSpc>
              <a:buFontTx/>
              <a:buChar char="-"/>
            </a:pPr>
            <a:r>
              <a:rPr lang="en-US" sz="1600" dirty="0"/>
              <a:t>DDA identification workflow</a:t>
            </a:r>
          </a:p>
          <a:p>
            <a:pPr marL="1485900" lvl="3" indent="-285750">
              <a:lnSpc>
                <a:spcPct val="150000"/>
              </a:lnSpc>
              <a:buFontTx/>
              <a:buChar char="-"/>
            </a:pPr>
            <a:r>
              <a:rPr lang="en-US" sz="1600" dirty="0"/>
              <a:t>Quantitative analysis TMT and LFQ </a:t>
            </a:r>
          </a:p>
          <a:p>
            <a:pPr marL="1485900" lvl="3" indent="-285750">
              <a:lnSpc>
                <a:spcPct val="150000"/>
              </a:lnSpc>
              <a:buFontTx/>
              <a:buChar char="-"/>
            </a:pPr>
            <a:r>
              <a:rPr lang="en-US" sz="1600" dirty="0"/>
              <a:t>Quality control using pmultiqc </a:t>
            </a:r>
          </a:p>
          <a:p>
            <a:pPr marL="1485900" lvl="3" indent="-285750">
              <a:lnSpc>
                <a:spcPct val="150000"/>
              </a:lnSpc>
              <a:buFontTx/>
              <a:buChar char="-"/>
            </a:pPr>
            <a:r>
              <a:rPr lang="en-US" sz="1600" dirty="0"/>
              <a:t>Downstream analysis with Msstats </a:t>
            </a:r>
          </a:p>
        </p:txBody>
      </p:sp>
    </p:spTree>
    <p:extLst>
      <p:ext uri="{BB962C8B-B14F-4D97-AF65-F5344CB8AC3E}">
        <p14:creationId xmlns:p14="http://schemas.microsoft.com/office/powerpoint/2010/main" val="2414800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BD2C-DB1E-264C-AEA6-2CDE327D6A7B}"/>
              </a:ext>
            </a:extLst>
          </p:cNvPr>
          <p:cNvSpPr>
            <a:spLocks noGrp="1"/>
          </p:cNvSpPr>
          <p:nvPr>
            <p:ph type="title"/>
          </p:nvPr>
        </p:nvSpPr>
        <p:spPr>
          <a:xfrm>
            <a:off x="125701" y="375731"/>
            <a:ext cx="5097461" cy="518489"/>
          </a:xfrm>
        </p:spPr>
        <p:txBody>
          <a:bodyPr/>
          <a:lstStyle/>
          <a:p>
            <a:pPr algn="ctr"/>
            <a:r>
              <a:rPr lang="en-US" sz="1800" dirty="0"/>
              <a:t>The Sample to Data </a:t>
            </a:r>
            <a:br>
              <a:rPr lang="en-US" sz="1800" dirty="0"/>
            </a:br>
            <a:r>
              <a:rPr lang="en-US" sz="1800" dirty="0"/>
              <a:t>Relationship Format (SDRF)</a:t>
            </a:r>
          </a:p>
        </p:txBody>
      </p:sp>
      <p:sp>
        <p:nvSpPr>
          <p:cNvPr id="3" name="Content Placeholder 2">
            <a:extLst>
              <a:ext uri="{FF2B5EF4-FFF2-40B4-BE49-F238E27FC236}">
                <a16:creationId xmlns:a16="http://schemas.microsoft.com/office/drawing/2014/main" id="{3A736659-7534-534A-BE24-9E15D8BB5FD1}"/>
              </a:ext>
            </a:extLst>
          </p:cNvPr>
          <p:cNvSpPr>
            <a:spLocks noGrp="1"/>
          </p:cNvSpPr>
          <p:nvPr>
            <p:ph idx="1"/>
          </p:nvPr>
        </p:nvSpPr>
        <p:spPr>
          <a:xfrm>
            <a:off x="338139" y="894220"/>
            <a:ext cx="4435881" cy="3711524"/>
          </a:xfrm>
          <a:ln>
            <a:solidFill>
              <a:schemeClr val="accent1"/>
            </a:solidFill>
          </a:ln>
        </p:spPr>
        <p:txBody>
          <a:bodyPr/>
          <a:lstStyle/>
          <a:p>
            <a:pPr>
              <a:lnSpc>
                <a:spcPct val="150000"/>
              </a:lnSpc>
              <a:buFontTx/>
              <a:buChar char="-"/>
            </a:pPr>
            <a:r>
              <a:rPr lang="en-US" sz="2000" dirty="0"/>
              <a:t>Sample metadata.</a:t>
            </a:r>
          </a:p>
          <a:p>
            <a:pPr>
              <a:lnSpc>
                <a:spcPct val="150000"/>
              </a:lnSpc>
              <a:buFontTx/>
              <a:buChar char="-"/>
            </a:pPr>
            <a:r>
              <a:rPr lang="en-US" sz="2000" dirty="0"/>
              <a:t>The data files metadata </a:t>
            </a:r>
          </a:p>
          <a:p>
            <a:pPr>
              <a:lnSpc>
                <a:spcPct val="150000"/>
              </a:lnSpc>
              <a:buFontTx/>
              <a:buChar char="-"/>
            </a:pPr>
            <a:r>
              <a:rPr lang="en-US" sz="2000" dirty="0"/>
              <a:t>The relation between the samples and data files, especially the instrument MS data. (Experimental Design)</a:t>
            </a:r>
          </a:p>
          <a:p>
            <a:pPr>
              <a:lnSpc>
                <a:spcPct val="150000"/>
              </a:lnSpc>
              <a:buFontTx/>
              <a:buChar char="-"/>
            </a:pPr>
            <a:endParaRPr lang="en-US" sz="2000" dirty="0"/>
          </a:p>
        </p:txBody>
      </p:sp>
      <p:pic>
        <p:nvPicPr>
          <p:cNvPr id="1026" name="Picture 2">
            <a:extLst>
              <a:ext uri="{FF2B5EF4-FFF2-40B4-BE49-F238E27FC236}">
                <a16:creationId xmlns:a16="http://schemas.microsoft.com/office/drawing/2014/main" id="{809E96EB-B1E7-EB42-80CB-49A55571D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369" y="457200"/>
            <a:ext cx="4378117" cy="327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B11610-8D8B-8A46-A3AC-4A5D009BD6E0}"/>
              </a:ext>
            </a:extLst>
          </p:cNvPr>
          <p:cNvSpPr/>
          <p:nvPr/>
        </p:nvSpPr>
        <p:spPr>
          <a:xfrm>
            <a:off x="5223162" y="4255413"/>
            <a:ext cx="3777673" cy="430887"/>
          </a:xfrm>
          <a:prstGeom prst="rect">
            <a:avLst/>
          </a:prstGeom>
        </p:spPr>
        <p:txBody>
          <a:bodyPr wrap="square">
            <a:spAutoFit/>
          </a:bodyPr>
          <a:lstStyle/>
          <a:p>
            <a:r>
              <a:rPr lang="en-GB" sz="1100" i="1" dirty="0">
                <a:solidFill>
                  <a:srgbClr val="222222"/>
                </a:solidFill>
                <a:latin typeface="-apple-system"/>
              </a:rPr>
              <a:t>Dai, C., </a:t>
            </a:r>
            <a:r>
              <a:rPr lang="en-GB" sz="1100" i="1" dirty="0" err="1">
                <a:solidFill>
                  <a:srgbClr val="222222"/>
                </a:solidFill>
                <a:latin typeface="-apple-system"/>
              </a:rPr>
              <a:t>Füllgrabe</a:t>
            </a:r>
            <a:r>
              <a:rPr lang="en-GB" sz="1100" i="1" dirty="0">
                <a:solidFill>
                  <a:srgbClr val="222222"/>
                </a:solidFill>
                <a:latin typeface="-apple-system"/>
              </a:rPr>
              <a:t>, A., </a:t>
            </a:r>
            <a:r>
              <a:rPr lang="en-GB" sz="1100" i="1" dirty="0" err="1">
                <a:solidFill>
                  <a:srgbClr val="222222"/>
                </a:solidFill>
                <a:latin typeface="-apple-system"/>
              </a:rPr>
              <a:t>Pfeuffer</a:t>
            </a:r>
            <a:r>
              <a:rPr lang="en-GB" sz="1100" i="1" dirty="0">
                <a:solidFill>
                  <a:srgbClr val="222222"/>
                </a:solidFill>
                <a:latin typeface="-apple-system"/>
              </a:rPr>
              <a:t>, J. et al. Nat </a:t>
            </a:r>
            <a:r>
              <a:rPr lang="en-GB" sz="1100" i="1" dirty="0" err="1">
                <a:solidFill>
                  <a:srgbClr val="222222"/>
                </a:solidFill>
                <a:latin typeface="-apple-system"/>
              </a:rPr>
              <a:t>Commun</a:t>
            </a:r>
            <a:r>
              <a:rPr lang="en-GB" sz="1100" i="1" dirty="0">
                <a:solidFill>
                  <a:srgbClr val="222222"/>
                </a:solidFill>
                <a:latin typeface="-apple-system"/>
              </a:rPr>
              <a:t> </a:t>
            </a:r>
            <a:r>
              <a:rPr lang="en-GB" sz="1100" b="1" i="1" dirty="0">
                <a:solidFill>
                  <a:srgbClr val="222222"/>
                </a:solidFill>
                <a:latin typeface="-apple-system"/>
              </a:rPr>
              <a:t>12, </a:t>
            </a:r>
            <a:r>
              <a:rPr lang="en-GB" sz="1100" i="1" dirty="0">
                <a:solidFill>
                  <a:srgbClr val="222222"/>
                </a:solidFill>
                <a:latin typeface="-apple-system"/>
              </a:rPr>
              <a:t>5854 (2021). https://</a:t>
            </a:r>
            <a:r>
              <a:rPr lang="en-GB" sz="1100" i="1" dirty="0" err="1">
                <a:solidFill>
                  <a:srgbClr val="222222"/>
                </a:solidFill>
                <a:latin typeface="-apple-system"/>
              </a:rPr>
              <a:t>doi.org</a:t>
            </a:r>
            <a:r>
              <a:rPr lang="en-GB" sz="1100" i="1" dirty="0">
                <a:solidFill>
                  <a:srgbClr val="222222"/>
                </a:solidFill>
                <a:latin typeface="-apple-system"/>
              </a:rPr>
              <a:t>/10.1038/s41467-021-26111-3</a:t>
            </a:r>
            <a:endParaRPr lang="en-US" sz="1100" i="1" dirty="0"/>
          </a:p>
        </p:txBody>
      </p:sp>
    </p:spTree>
    <p:extLst>
      <p:ext uri="{BB962C8B-B14F-4D97-AF65-F5344CB8AC3E}">
        <p14:creationId xmlns:p14="http://schemas.microsoft.com/office/powerpoint/2010/main" val="1417843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9">
            <a:extLst>
              <a:ext uri="{FF2B5EF4-FFF2-40B4-BE49-F238E27FC236}">
                <a16:creationId xmlns:a16="http://schemas.microsoft.com/office/drawing/2014/main" id="{A1BEF5EF-7031-B645-A12B-F5F88C0475F2}"/>
              </a:ext>
            </a:extLst>
          </p:cNvPr>
          <p:cNvSpPr>
            <a:spLocks noChangeArrowheads="1"/>
          </p:cNvSpPr>
          <p:nvPr/>
        </p:nvSpPr>
        <p:spPr bwMode="auto">
          <a:xfrm>
            <a:off x="0" y="881139"/>
            <a:ext cx="1828800" cy="1796797"/>
          </a:xfrm>
          <a:prstGeom prst="rect">
            <a:avLst/>
          </a:prstGeom>
          <a:blipFill>
            <a:blip r:embed="rId3"/>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795463">
              <a:defRPr sz="2400">
                <a:solidFill>
                  <a:schemeClr val="tx1"/>
                </a:solidFill>
                <a:latin typeface="Arial" panose="020B0604020202020204" pitchFamily="34" charset="0"/>
                <a:ea typeface="MS PGothic" panose="020B0600070205080204" pitchFamily="34" charset="-128"/>
              </a:defRPr>
            </a:lvl1pPr>
            <a:lvl2pPr marL="742950" indent="-285750" defTabSz="1795463">
              <a:defRPr sz="2400">
                <a:solidFill>
                  <a:schemeClr val="tx1"/>
                </a:solidFill>
                <a:latin typeface="Arial" panose="020B0604020202020204" pitchFamily="34" charset="0"/>
                <a:ea typeface="MS PGothic" panose="020B0600070205080204" pitchFamily="34" charset="-128"/>
              </a:defRPr>
            </a:lvl2pPr>
            <a:lvl3pPr marL="1143000" indent="-228600" defTabSz="1795463">
              <a:defRPr sz="2400">
                <a:solidFill>
                  <a:schemeClr val="tx1"/>
                </a:solidFill>
                <a:latin typeface="Arial" panose="020B0604020202020204" pitchFamily="34" charset="0"/>
                <a:ea typeface="MS PGothic" panose="020B0600070205080204" pitchFamily="34" charset="-128"/>
              </a:defRPr>
            </a:lvl3pPr>
            <a:lvl4pPr marL="1600200" indent="-228600" defTabSz="1795463">
              <a:defRPr sz="2400">
                <a:solidFill>
                  <a:schemeClr val="tx1"/>
                </a:solidFill>
                <a:latin typeface="Arial" panose="020B0604020202020204" pitchFamily="34" charset="0"/>
                <a:ea typeface="MS PGothic" panose="020B0600070205080204" pitchFamily="34" charset="-128"/>
              </a:defRPr>
            </a:lvl4pPr>
            <a:lvl5pPr marL="2057400" indent="-228600" defTabSz="1795463">
              <a:defRPr sz="2400">
                <a:solidFill>
                  <a:schemeClr val="tx1"/>
                </a:solidFill>
                <a:latin typeface="Arial" panose="020B0604020202020204" pitchFamily="34" charset="0"/>
                <a:ea typeface="MS PGothic" panose="020B0600070205080204" pitchFamily="34" charset="-128"/>
              </a:defRPr>
            </a:lvl5pPr>
            <a:lvl6pPr marL="25146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5100"/>
          </a:p>
        </p:txBody>
      </p:sp>
      <p:sp>
        <p:nvSpPr>
          <p:cNvPr id="2" name="Title 1">
            <a:extLst>
              <a:ext uri="{FF2B5EF4-FFF2-40B4-BE49-F238E27FC236}">
                <a16:creationId xmlns:a16="http://schemas.microsoft.com/office/drawing/2014/main" id="{AD96E791-37F8-064D-BF27-A67F88467C40}"/>
              </a:ext>
            </a:extLst>
          </p:cNvPr>
          <p:cNvSpPr>
            <a:spLocks noGrp="1"/>
          </p:cNvSpPr>
          <p:nvPr>
            <p:ph type="title"/>
          </p:nvPr>
        </p:nvSpPr>
        <p:spPr>
          <a:xfrm>
            <a:off x="87557" y="265051"/>
            <a:ext cx="8452247" cy="518489"/>
          </a:xfrm>
        </p:spPr>
        <p:txBody>
          <a:bodyPr/>
          <a:lstStyle/>
          <a:p>
            <a:r>
              <a:rPr lang="en-US" altLang="en-US" dirty="0"/>
              <a:t>SDRF features</a:t>
            </a:r>
            <a:endParaRPr lang="en-DE"/>
          </a:p>
        </p:txBody>
      </p:sp>
      <p:sp>
        <p:nvSpPr>
          <p:cNvPr id="8" name="Text Placeholder 7">
            <a:extLst>
              <a:ext uri="{FF2B5EF4-FFF2-40B4-BE49-F238E27FC236}">
                <a16:creationId xmlns:a16="http://schemas.microsoft.com/office/drawing/2014/main" id="{9E8803E6-5D68-1842-BD29-1DD378C9177A}"/>
              </a:ext>
            </a:extLst>
          </p:cNvPr>
          <p:cNvSpPr>
            <a:spLocks noGrp="1"/>
          </p:cNvSpPr>
          <p:nvPr>
            <p:ph type="body" sz="quarter" idx="27"/>
          </p:nvPr>
        </p:nvSpPr>
        <p:spPr>
          <a:xfrm>
            <a:off x="0" y="2667600"/>
            <a:ext cx="1828799" cy="1850232"/>
          </a:xfrm>
        </p:spPr>
        <p:txBody>
          <a:bodyPr/>
          <a:lstStyle/>
          <a:p>
            <a:r>
              <a:rPr lang="en-GB" sz="1600" dirty="0">
                <a:ea typeface="HelveticaNeueLT Pro 45 Lt" charset="0"/>
                <a:cs typeface="Arial" panose="020B0604020202020204" pitchFamily="34" charset="0"/>
              </a:rPr>
              <a:t>Simple for submitters</a:t>
            </a:r>
          </a:p>
        </p:txBody>
      </p:sp>
      <p:sp>
        <p:nvSpPr>
          <p:cNvPr id="9" name="Text Placeholder 8">
            <a:extLst>
              <a:ext uri="{FF2B5EF4-FFF2-40B4-BE49-F238E27FC236}">
                <a16:creationId xmlns:a16="http://schemas.microsoft.com/office/drawing/2014/main" id="{7D5D1BBB-F8DA-5A4E-8DB7-C46DFF15FC3D}"/>
              </a:ext>
            </a:extLst>
          </p:cNvPr>
          <p:cNvSpPr>
            <a:spLocks noGrp="1"/>
          </p:cNvSpPr>
          <p:nvPr>
            <p:ph type="body" sz="quarter" idx="28"/>
          </p:nvPr>
        </p:nvSpPr>
        <p:spPr>
          <a:xfrm>
            <a:off x="1828800" y="2667600"/>
            <a:ext cx="1828799" cy="1850232"/>
          </a:xfrm>
        </p:spPr>
        <p:txBody>
          <a:bodyPr/>
          <a:lstStyle/>
          <a:p>
            <a:pPr>
              <a:defRPr/>
            </a:pPr>
            <a:r>
              <a:rPr lang="en-GB" sz="1600" dirty="0">
                <a:ea typeface="HelveticaNeueLT Pro 45 Lt" charset="0"/>
                <a:cs typeface="Arial" panose="020B0604020202020204" pitchFamily="34" charset="0"/>
              </a:rPr>
              <a:t>Ontology-based</a:t>
            </a:r>
          </a:p>
        </p:txBody>
      </p:sp>
      <p:sp>
        <p:nvSpPr>
          <p:cNvPr id="10" name="Text Placeholder 9">
            <a:extLst>
              <a:ext uri="{FF2B5EF4-FFF2-40B4-BE49-F238E27FC236}">
                <a16:creationId xmlns:a16="http://schemas.microsoft.com/office/drawing/2014/main" id="{C5FE08EA-8AC4-D04C-948F-C0E5E11E946E}"/>
              </a:ext>
            </a:extLst>
          </p:cNvPr>
          <p:cNvSpPr>
            <a:spLocks noGrp="1"/>
          </p:cNvSpPr>
          <p:nvPr>
            <p:ph type="body" sz="quarter" idx="29"/>
          </p:nvPr>
        </p:nvSpPr>
        <p:spPr>
          <a:xfrm>
            <a:off x="3657600" y="2674800"/>
            <a:ext cx="1828800" cy="1841244"/>
          </a:xfrm>
        </p:spPr>
        <p:txBody>
          <a:bodyPr/>
          <a:lstStyle/>
          <a:p>
            <a:r>
              <a:rPr lang="en-GB" sz="1600" dirty="0">
                <a:ea typeface="HelveticaNeueLT Pro 45 Lt" charset="0"/>
                <a:cs typeface="Arial" panose="020B0604020202020204" pitchFamily="34" charset="0"/>
              </a:rPr>
              <a:t>Compatible with existing PSI formats</a:t>
            </a:r>
          </a:p>
        </p:txBody>
      </p:sp>
      <p:sp>
        <p:nvSpPr>
          <p:cNvPr id="11" name="Text Placeholder 10">
            <a:extLst>
              <a:ext uri="{FF2B5EF4-FFF2-40B4-BE49-F238E27FC236}">
                <a16:creationId xmlns:a16="http://schemas.microsoft.com/office/drawing/2014/main" id="{8F1888FB-908F-A445-982D-B2923A1A655D}"/>
              </a:ext>
            </a:extLst>
          </p:cNvPr>
          <p:cNvSpPr>
            <a:spLocks noGrp="1"/>
          </p:cNvSpPr>
          <p:nvPr>
            <p:ph type="body" sz="quarter" idx="30"/>
          </p:nvPr>
        </p:nvSpPr>
        <p:spPr>
          <a:xfrm>
            <a:off x="5486400" y="2665812"/>
            <a:ext cx="1828799" cy="1850232"/>
          </a:xfrm>
        </p:spPr>
        <p:txBody>
          <a:bodyPr/>
          <a:lstStyle/>
          <a:p>
            <a:r>
              <a:rPr lang="en-GB" sz="1600" dirty="0">
                <a:ea typeface="HelveticaNeueLT Pro 45 Lt" charset="0"/>
                <a:cs typeface="Arial" panose="020B0604020202020204" pitchFamily="34" charset="0"/>
              </a:rPr>
              <a:t>multiomics oriented </a:t>
            </a:r>
          </a:p>
        </p:txBody>
      </p:sp>
      <p:sp>
        <p:nvSpPr>
          <p:cNvPr id="15" name="Rectangle 1">
            <a:extLst>
              <a:ext uri="{FF2B5EF4-FFF2-40B4-BE49-F238E27FC236}">
                <a16:creationId xmlns:a16="http://schemas.microsoft.com/office/drawing/2014/main" id="{BA8EBA9A-2D29-9B41-AC23-2BAB3A9AB8A5}"/>
              </a:ext>
            </a:extLst>
          </p:cNvPr>
          <p:cNvSpPr>
            <a:spLocks noChangeArrowheads="1"/>
          </p:cNvSpPr>
          <p:nvPr/>
        </p:nvSpPr>
        <p:spPr bwMode="auto">
          <a:xfrm>
            <a:off x="1828799" y="881139"/>
            <a:ext cx="1828800" cy="1796796"/>
          </a:xfrm>
          <a:prstGeom prst="rect">
            <a:avLst/>
          </a:prstGeom>
          <a:blipFill>
            <a:blip r:embed="rId4"/>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795463">
              <a:defRPr sz="2400">
                <a:solidFill>
                  <a:schemeClr val="tx1"/>
                </a:solidFill>
                <a:latin typeface="Arial" panose="020B0604020202020204" pitchFamily="34" charset="0"/>
                <a:ea typeface="MS PGothic" panose="020B0600070205080204" pitchFamily="34" charset="-128"/>
              </a:defRPr>
            </a:lvl1pPr>
            <a:lvl2pPr marL="742950" indent="-285750" defTabSz="1795463">
              <a:defRPr sz="2400">
                <a:solidFill>
                  <a:schemeClr val="tx1"/>
                </a:solidFill>
                <a:latin typeface="Arial" panose="020B0604020202020204" pitchFamily="34" charset="0"/>
                <a:ea typeface="MS PGothic" panose="020B0600070205080204" pitchFamily="34" charset="-128"/>
              </a:defRPr>
            </a:lvl2pPr>
            <a:lvl3pPr marL="1143000" indent="-228600" defTabSz="1795463">
              <a:defRPr sz="2400">
                <a:solidFill>
                  <a:schemeClr val="tx1"/>
                </a:solidFill>
                <a:latin typeface="Arial" panose="020B0604020202020204" pitchFamily="34" charset="0"/>
                <a:ea typeface="MS PGothic" panose="020B0600070205080204" pitchFamily="34" charset="-128"/>
              </a:defRPr>
            </a:lvl3pPr>
            <a:lvl4pPr marL="1600200" indent="-228600" defTabSz="1795463">
              <a:defRPr sz="2400">
                <a:solidFill>
                  <a:schemeClr val="tx1"/>
                </a:solidFill>
                <a:latin typeface="Arial" panose="020B0604020202020204" pitchFamily="34" charset="0"/>
                <a:ea typeface="MS PGothic" panose="020B0600070205080204" pitchFamily="34" charset="-128"/>
              </a:defRPr>
            </a:lvl4pPr>
            <a:lvl5pPr marL="2057400" indent="-228600" defTabSz="1795463">
              <a:defRPr sz="2400">
                <a:solidFill>
                  <a:schemeClr val="tx1"/>
                </a:solidFill>
                <a:latin typeface="Arial" panose="020B0604020202020204" pitchFamily="34" charset="0"/>
                <a:ea typeface="MS PGothic" panose="020B0600070205080204" pitchFamily="34" charset="-128"/>
              </a:defRPr>
            </a:lvl5pPr>
            <a:lvl6pPr marL="25146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5100"/>
          </a:p>
        </p:txBody>
      </p:sp>
      <p:sp>
        <p:nvSpPr>
          <p:cNvPr id="17" name="Rectangle 6">
            <a:extLst>
              <a:ext uri="{FF2B5EF4-FFF2-40B4-BE49-F238E27FC236}">
                <a16:creationId xmlns:a16="http://schemas.microsoft.com/office/drawing/2014/main" id="{271F3F78-C76E-B54F-89B6-44C794552515}"/>
              </a:ext>
            </a:extLst>
          </p:cNvPr>
          <p:cNvSpPr>
            <a:spLocks noChangeArrowheads="1"/>
          </p:cNvSpPr>
          <p:nvPr/>
        </p:nvSpPr>
        <p:spPr bwMode="auto">
          <a:xfrm>
            <a:off x="3657600" y="881139"/>
            <a:ext cx="1828800" cy="1797050"/>
          </a:xfrm>
          <a:prstGeom prst="rect">
            <a:avLst/>
          </a:prstGeom>
          <a:blipFill>
            <a:blip r:embed="rId5"/>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795463">
              <a:defRPr sz="2400">
                <a:solidFill>
                  <a:schemeClr val="tx1"/>
                </a:solidFill>
                <a:latin typeface="Arial" panose="020B0604020202020204" pitchFamily="34" charset="0"/>
                <a:ea typeface="MS PGothic" panose="020B0600070205080204" pitchFamily="34" charset="-128"/>
              </a:defRPr>
            </a:lvl1pPr>
            <a:lvl2pPr marL="742950" indent="-285750" defTabSz="1795463">
              <a:defRPr sz="2400">
                <a:solidFill>
                  <a:schemeClr val="tx1"/>
                </a:solidFill>
                <a:latin typeface="Arial" panose="020B0604020202020204" pitchFamily="34" charset="0"/>
                <a:ea typeface="MS PGothic" panose="020B0600070205080204" pitchFamily="34" charset="-128"/>
              </a:defRPr>
            </a:lvl2pPr>
            <a:lvl3pPr marL="1143000" indent="-228600" defTabSz="1795463">
              <a:defRPr sz="2400">
                <a:solidFill>
                  <a:schemeClr val="tx1"/>
                </a:solidFill>
                <a:latin typeface="Arial" panose="020B0604020202020204" pitchFamily="34" charset="0"/>
                <a:ea typeface="MS PGothic" panose="020B0600070205080204" pitchFamily="34" charset="-128"/>
              </a:defRPr>
            </a:lvl3pPr>
            <a:lvl4pPr marL="1600200" indent="-228600" defTabSz="1795463">
              <a:defRPr sz="2400">
                <a:solidFill>
                  <a:schemeClr val="tx1"/>
                </a:solidFill>
                <a:latin typeface="Arial" panose="020B0604020202020204" pitchFamily="34" charset="0"/>
                <a:ea typeface="MS PGothic" panose="020B0600070205080204" pitchFamily="34" charset="-128"/>
              </a:defRPr>
            </a:lvl4pPr>
            <a:lvl5pPr marL="2057400" indent="-228600" defTabSz="1795463">
              <a:defRPr sz="2400">
                <a:solidFill>
                  <a:schemeClr val="tx1"/>
                </a:solidFill>
                <a:latin typeface="Arial" panose="020B0604020202020204" pitchFamily="34" charset="0"/>
                <a:ea typeface="MS PGothic" panose="020B0600070205080204" pitchFamily="34" charset="-128"/>
              </a:defRPr>
            </a:lvl5pPr>
            <a:lvl6pPr marL="25146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5100"/>
          </a:p>
        </p:txBody>
      </p:sp>
      <p:sp>
        <p:nvSpPr>
          <p:cNvPr id="19" name="Rectangle 8">
            <a:extLst>
              <a:ext uri="{FF2B5EF4-FFF2-40B4-BE49-F238E27FC236}">
                <a16:creationId xmlns:a16="http://schemas.microsoft.com/office/drawing/2014/main" id="{D254BD84-0D86-9A47-8DC6-54E026BD2574}"/>
              </a:ext>
            </a:extLst>
          </p:cNvPr>
          <p:cNvSpPr>
            <a:spLocks noChangeArrowheads="1"/>
          </p:cNvSpPr>
          <p:nvPr/>
        </p:nvSpPr>
        <p:spPr bwMode="auto">
          <a:xfrm>
            <a:off x="7315200" y="881139"/>
            <a:ext cx="1828800" cy="1801812"/>
          </a:xfrm>
          <a:prstGeom prst="rect">
            <a:avLst/>
          </a:prstGeom>
          <a:blipFill>
            <a:blip r:embed="rId6"/>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1981200">
              <a:defRPr sz="2400">
                <a:solidFill>
                  <a:schemeClr val="tx1"/>
                </a:solidFill>
                <a:latin typeface="Arial" panose="020B0604020202020204" pitchFamily="34" charset="0"/>
                <a:ea typeface="MS PGothic" panose="020B0600070205080204" pitchFamily="34" charset="-128"/>
              </a:defRPr>
            </a:lvl1pPr>
            <a:lvl2pPr marL="742950" indent="-285750" defTabSz="1981200">
              <a:defRPr sz="2400">
                <a:solidFill>
                  <a:schemeClr val="tx1"/>
                </a:solidFill>
                <a:latin typeface="Arial" panose="020B0604020202020204" pitchFamily="34" charset="0"/>
                <a:ea typeface="MS PGothic" panose="020B0600070205080204" pitchFamily="34" charset="-128"/>
              </a:defRPr>
            </a:lvl2pPr>
            <a:lvl3pPr marL="1143000" indent="-228600" defTabSz="1981200">
              <a:defRPr sz="2400">
                <a:solidFill>
                  <a:schemeClr val="tx1"/>
                </a:solidFill>
                <a:latin typeface="Arial" panose="020B0604020202020204" pitchFamily="34" charset="0"/>
                <a:ea typeface="MS PGothic" panose="020B0600070205080204" pitchFamily="34" charset="-128"/>
              </a:defRPr>
            </a:lvl3pPr>
            <a:lvl4pPr marL="1600200" indent="-228600" defTabSz="1981200">
              <a:defRPr sz="2400">
                <a:solidFill>
                  <a:schemeClr val="tx1"/>
                </a:solidFill>
                <a:latin typeface="Arial" panose="020B0604020202020204" pitchFamily="34" charset="0"/>
                <a:ea typeface="MS PGothic" panose="020B0600070205080204" pitchFamily="34" charset="-128"/>
              </a:defRPr>
            </a:lvl4pPr>
            <a:lvl5pPr marL="2057400" indent="-228600" defTabSz="1981200">
              <a:defRPr sz="2400">
                <a:solidFill>
                  <a:schemeClr val="tx1"/>
                </a:solidFill>
                <a:latin typeface="Arial" panose="020B0604020202020204" pitchFamily="34" charset="0"/>
                <a:ea typeface="MS PGothic" panose="020B0600070205080204" pitchFamily="34" charset="-128"/>
              </a:defRPr>
            </a:lvl5pPr>
            <a:lvl6pPr marL="2514600" indent="-228600" defTabSz="1981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981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981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981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5600"/>
          </a:p>
        </p:txBody>
      </p:sp>
      <p:sp>
        <p:nvSpPr>
          <p:cNvPr id="20" name="Text Placeholder 9">
            <a:extLst>
              <a:ext uri="{FF2B5EF4-FFF2-40B4-BE49-F238E27FC236}">
                <a16:creationId xmlns:a16="http://schemas.microsoft.com/office/drawing/2014/main" id="{3902A430-E88A-E447-A8E7-1D33F54231C3}"/>
              </a:ext>
            </a:extLst>
          </p:cNvPr>
          <p:cNvSpPr txBox="1">
            <a:spLocks/>
          </p:cNvSpPr>
          <p:nvPr/>
        </p:nvSpPr>
        <p:spPr>
          <a:xfrm>
            <a:off x="7315200" y="2665812"/>
            <a:ext cx="1828800" cy="1850232"/>
          </a:xfrm>
          <a:prstGeom prst="rect">
            <a:avLst/>
          </a:prstGeom>
          <a:solidFill>
            <a:schemeClr val="accent1"/>
          </a:solidFill>
          <a:ln>
            <a:noFill/>
          </a:ln>
        </p:spPr>
        <p:txBody>
          <a:bodyPr vert="horz" lIns="0" tIns="45720" rIns="91440" bIns="45720" rtlCol="0" anchor="ctr">
            <a:noAutofit/>
          </a:bodyPr>
          <a:lstStyle>
            <a:lvl1pPr marL="0" indent="0" algn="ctr" defTabSz="685800" rtl="0" eaLnBrk="1" latinLnBrk="0" hangingPunct="1">
              <a:lnSpc>
                <a:spcPct val="90000"/>
              </a:lnSpc>
              <a:spcBef>
                <a:spcPts val="750"/>
              </a:spcBef>
              <a:buClr>
                <a:schemeClr val="accent1"/>
              </a:buClr>
              <a:buFont typeface="Arial" panose="020B0604020202020204" pitchFamily="34" charset="0"/>
              <a:buNone/>
              <a:defRPr sz="1650" kern="1200">
                <a:solidFill>
                  <a:schemeClr val="bg1"/>
                </a:solidFill>
                <a:latin typeface="+mn-lt"/>
                <a:ea typeface="+mn-ea"/>
                <a:cs typeface="+mn-cs"/>
              </a:defRPr>
            </a:lvl1pPr>
            <a:lvl2pPr marL="514350" indent="-171450" algn="ctr"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bg1"/>
                </a:solidFill>
                <a:latin typeface="+mn-lt"/>
                <a:ea typeface="+mn-ea"/>
                <a:cs typeface="+mn-cs"/>
              </a:defRPr>
            </a:lvl2pPr>
            <a:lvl3pPr marL="857250" indent="-171450" algn="ctr"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bg1"/>
                </a:solidFill>
                <a:latin typeface="+mn-lt"/>
                <a:ea typeface="+mn-ea"/>
                <a:cs typeface="+mn-cs"/>
              </a:defRPr>
            </a:lvl3pPr>
            <a:lvl4pPr marL="1200150" indent="-171450" algn="ctr"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bg1"/>
                </a:solidFill>
                <a:latin typeface="+mn-lt"/>
                <a:ea typeface="+mn-ea"/>
                <a:cs typeface="+mn-cs"/>
              </a:defRPr>
            </a:lvl4pPr>
            <a:lvl5pPr marL="1543050" indent="-171450" algn="ctr"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Clr>
                <a:schemeClr val="accent1"/>
              </a:buClr>
              <a:buFont typeface="Arial" panose="020B0604020202020204" pitchFamily="34" charset="0"/>
              <a:buChar char="•"/>
              <a:defRPr sz="1275" kern="1200">
                <a:solidFill>
                  <a:schemeClr val="tx1"/>
                </a:solidFill>
                <a:latin typeface="+mn-lt"/>
                <a:ea typeface="+mn-ea"/>
                <a:cs typeface="+mn-cs"/>
              </a:defRPr>
            </a:lvl9pPr>
          </a:lstStyle>
          <a:p>
            <a:pPr>
              <a:defRPr/>
            </a:pPr>
            <a:r>
              <a:rPr lang="en-GB" sz="1600" dirty="0">
                <a:ea typeface="HelveticaNeueLT Pro 45 Lt" charset="0"/>
                <a:cs typeface="Arial" panose="020B0604020202020204" pitchFamily="34" charset="0"/>
              </a:rPr>
              <a:t>focus on data reuse</a:t>
            </a:r>
          </a:p>
        </p:txBody>
      </p:sp>
      <p:sp>
        <p:nvSpPr>
          <p:cNvPr id="13" name="Rectangle 6">
            <a:extLst>
              <a:ext uri="{FF2B5EF4-FFF2-40B4-BE49-F238E27FC236}">
                <a16:creationId xmlns:a16="http://schemas.microsoft.com/office/drawing/2014/main" id="{3981A41A-D574-8849-9060-BA983597A22F}"/>
              </a:ext>
            </a:extLst>
          </p:cNvPr>
          <p:cNvSpPr>
            <a:spLocks noChangeArrowheads="1"/>
          </p:cNvSpPr>
          <p:nvPr/>
        </p:nvSpPr>
        <p:spPr bwMode="auto">
          <a:xfrm>
            <a:off x="5486399" y="881139"/>
            <a:ext cx="1828800" cy="1797050"/>
          </a:xfrm>
          <a:prstGeom prst="rect">
            <a:avLst/>
          </a:prstGeom>
          <a:blipFill>
            <a:blip r:embed="rId7"/>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defTabSz="1795463">
              <a:defRPr sz="2400">
                <a:solidFill>
                  <a:schemeClr val="tx1"/>
                </a:solidFill>
                <a:latin typeface="Arial" panose="020B0604020202020204" pitchFamily="34" charset="0"/>
                <a:ea typeface="MS PGothic" panose="020B0600070205080204" pitchFamily="34" charset="-128"/>
              </a:defRPr>
            </a:lvl1pPr>
            <a:lvl2pPr marL="742950" indent="-285750" defTabSz="1795463">
              <a:defRPr sz="2400">
                <a:solidFill>
                  <a:schemeClr val="tx1"/>
                </a:solidFill>
                <a:latin typeface="Arial" panose="020B0604020202020204" pitchFamily="34" charset="0"/>
                <a:ea typeface="MS PGothic" panose="020B0600070205080204" pitchFamily="34" charset="-128"/>
              </a:defRPr>
            </a:lvl2pPr>
            <a:lvl3pPr marL="1143000" indent="-228600" defTabSz="1795463">
              <a:defRPr sz="2400">
                <a:solidFill>
                  <a:schemeClr val="tx1"/>
                </a:solidFill>
                <a:latin typeface="Arial" panose="020B0604020202020204" pitchFamily="34" charset="0"/>
                <a:ea typeface="MS PGothic" panose="020B0600070205080204" pitchFamily="34" charset="-128"/>
              </a:defRPr>
            </a:lvl3pPr>
            <a:lvl4pPr marL="1600200" indent="-228600" defTabSz="1795463">
              <a:defRPr sz="2400">
                <a:solidFill>
                  <a:schemeClr val="tx1"/>
                </a:solidFill>
                <a:latin typeface="Arial" panose="020B0604020202020204" pitchFamily="34" charset="0"/>
                <a:ea typeface="MS PGothic" panose="020B0600070205080204" pitchFamily="34" charset="-128"/>
              </a:defRPr>
            </a:lvl4pPr>
            <a:lvl5pPr marL="2057400" indent="-228600" defTabSz="1795463">
              <a:defRPr sz="2400">
                <a:solidFill>
                  <a:schemeClr val="tx1"/>
                </a:solidFill>
                <a:latin typeface="Arial" panose="020B0604020202020204" pitchFamily="34" charset="0"/>
                <a:ea typeface="MS PGothic" panose="020B0600070205080204" pitchFamily="34" charset="-128"/>
              </a:defRPr>
            </a:lvl5pPr>
            <a:lvl6pPr marL="25146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179546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5100"/>
          </a:p>
        </p:txBody>
      </p:sp>
    </p:spTree>
    <p:extLst>
      <p:ext uri="{BB962C8B-B14F-4D97-AF65-F5344CB8AC3E}">
        <p14:creationId xmlns:p14="http://schemas.microsoft.com/office/powerpoint/2010/main" val="93827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860DA1AF-87FA-46BF-8B22-151CB24A1F9B}"/>
              </a:ext>
            </a:extLst>
          </p:cNvPr>
          <p:cNvGraphicFramePr>
            <a:graphicFrameLocks noGrp="1"/>
          </p:cNvGraphicFramePr>
          <p:nvPr>
            <p:extLst>
              <p:ext uri="{D42A27DB-BD31-4B8C-83A1-F6EECF244321}">
                <p14:modId xmlns:p14="http://schemas.microsoft.com/office/powerpoint/2010/main" val="1911554515"/>
              </p:ext>
            </p:extLst>
          </p:nvPr>
        </p:nvGraphicFramePr>
        <p:xfrm>
          <a:off x="98571" y="3237996"/>
          <a:ext cx="8946858" cy="1440757"/>
        </p:xfrm>
        <a:graphic>
          <a:graphicData uri="http://schemas.openxmlformats.org/drawingml/2006/table">
            <a:tbl>
              <a:tblPr firstRow="1" bandRow="1">
                <a:tableStyleId>{5C22544A-7EE6-4342-B048-85BDC9FD1C3A}</a:tableStyleId>
              </a:tblPr>
              <a:tblGrid>
                <a:gridCol w="443321">
                  <a:extLst>
                    <a:ext uri="{9D8B030D-6E8A-4147-A177-3AD203B41FA5}">
                      <a16:colId xmlns:a16="http://schemas.microsoft.com/office/drawing/2014/main" val="861241219"/>
                    </a:ext>
                  </a:extLst>
                </a:gridCol>
                <a:gridCol w="616947">
                  <a:extLst>
                    <a:ext uri="{9D8B030D-6E8A-4147-A177-3AD203B41FA5}">
                      <a16:colId xmlns:a16="http://schemas.microsoft.com/office/drawing/2014/main" val="2314497530"/>
                    </a:ext>
                  </a:extLst>
                </a:gridCol>
                <a:gridCol w="318549">
                  <a:extLst>
                    <a:ext uri="{9D8B030D-6E8A-4147-A177-3AD203B41FA5}">
                      <a16:colId xmlns:a16="http://schemas.microsoft.com/office/drawing/2014/main" val="3156956906"/>
                    </a:ext>
                  </a:extLst>
                </a:gridCol>
                <a:gridCol w="495519">
                  <a:extLst>
                    <a:ext uri="{9D8B030D-6E8A-4147-A177-3AD203B41FA5}">
                      <a16:colId xmlns:a16="http://schemas.microsoft.com/office/drawing/2014/main" val="1058332066"/>
                    </a:ext>
                  </a:extLst>
                </a:gridCol>
                <a:gridCol w="651257">
                  <a:extLst>
                    <a:ext uri="{9D8B030D-6E8A-4147-A177-3AD203B41FA5}">
                      <a16:colId xmlns:a16="http://schemas.microsoft.com/office/drawing/2014/main" val="3693167064"/>
                    </a:ext>
                  </a:extLst>
                </a:gridCol>
                <a:gridCol w="792832">
                  <a:extLst>
                    <a:ext uri="{9D8B030D-6E8A-4147-A177-3AD203B41FA5}">
                      <a16:colId xmlns:a16="http://schemas.microsoft.com/office/drawing/2014/main" val="1988267451"/>
                    </a:ext>
                  </a:extLst>
                </a:gridCol>
                <a:gridCol w="686651">
                  <a:extLst>
                    <a:ext uri="{9D8B030D-6E8A-4147-A177-3AD203B41FA5}">
                      <a16:colId xmlns:a16="http://schemas.microsoft.com/office/drawing/2014/main" val="2972067729"/>
                    </a:ext>
                  </a:extLst>
                </a:gridCol>
                <a:gridCol w="852149">
                  <a:extLst>
                    <a:ext uri="{9D8B030D-6E8A-4147-A177-3AD203B41FA5}">
                      <a16:colId xmlns:a16="http://schemas.microsoft.com/office/drawing/2014/main" val="2212092233"/>
                    </a:ext>
                  </a:extLst>
                </a:gridCol>
                <a:gridCol w="1434324">
                  <a:extLst>
                    <a:ext uri="{9D8B030D-6E8A-4147-A177-3AD203B41FA5}">
                      <a16:colId xmlns:a16="http://schemas.microsoft.com/office/drawing/2014/main" val="2280751576"/>
                    </a:ext>
                  </a:extLst>
                </a:gridCol>
                <a:gridCol w="806992">
                  <a:extLst>
                    <a:ext uri="{9D8B030D-6E8A-4147-A177-3AD203B41FA5}">
                      <a16:colId xmlns:a16="http://schemas.microsoft.com/office/drawing/2014/main" val="2858059277"/>
                    </a:ext>
                  </a:extLst>
                </a:gridCol>
                <a:gridCol w="361780">
                  <a:extLst>
                    <a:ext uri="{9D8B030D-6E8A-4147-A177-3AD203B41FA5}">
                      <a16:colId xmlns:a16="http://schemas.microsoft.com/office/drawing/2014/main" val="3400706928"/>
                    </a:ext>
                  </a:extLst>
                </a:gridCol>
                <a:gridCol w="806135">
                  <a:extLst>
                    <a:ext uri="{9D8B030D-6E8A-4147-A177-3AD203B41FA5}">
                      <a16:colId xmlns:a16="http://schemas.microsoft.com/office/drawing/2014/main" val="1104515659"/>
                    </a:ext>
                  </a:extLst>
                </a:gridCol>
                <a:gridCol w="680402">
                  <a:extLst>
                    <a:ext uri="{9D8B030D-6E8A-4147-A177-3AD203B41FA5}">
                      <a16:colId xmlns:a16="http://schemas.microsoft.com/office/drawing/2014/main" val="642178453"/>
                    </a:ext>
                  </a:extLst>
                </a:gridCol>
              </a:tblGrid>
              <a:tr h="207531">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source name</a:t>
                      </a:r>
                    </a:p>
                  </a:txBody>
                  <a:tcPr marL="2177" marR="2177" marT="2177" marB="0" anchor="ct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characteristics</a:t>
                      </a:r>
                    </a:p>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[organism]</a:t>
                      </a:r>
                    </a:p>
                  </a:txBody>
                  <a:tcPr marL="2177" marR="2177" marT="2177" marB="0" anchor="ct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characteristics</a:t>
                      </a:r>
                    </a:p>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[disease]</a:t>
                      </a:r>
                    </a:p>
                  </a:txBody>
                  <a:tcPr marL="2177" marR="2177" marT="2177" marB="0" anchor="ct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characteristic</a:t>
                      </a:r>
                    </a:p>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[phenotype]</a:t>
                      </a:r>
                    </a:p>
                  </a:txBody>
                  <a:tcPr marL="2177" marR="2177" marT="2177" marB="0" anchor="ct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characteristics</a:t>
                      </a:r>
                    </a:p>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[biological replicate]</a:t>
                      </a:r>
                    </a:p>
                  </a:txBody>
                  <a:tcPr marL="2177" marR="2177" marT="2177" marB="0" anchor="ct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assay name</a:t>
                      </a:r>
                    </a:p>
                  </a:txBody>
                  <a:tcPr marL="2177" marR="2177" marT="2177" marB="0" anchor="ctr">
                    <a:solidFill>
                      <a:schemeClr val="accent6"/>
                    </a:solidFill>
                  </a:tcPr>
                </a:tc>
                <a:tc>
                  <a:txBody>
                    <a:bodyPr/>
                    <a:lstStyle/>
                    <a:p>
                      <a:pPr marL="0" marR="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comment</a:t>
                      </a:r>
                    </a:p>
                    <a:p>
                      <a:pPr marL="0" marR="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[fraction identifier]</a:t>
                      </a:r>
                    </a:p>
                  </a:txBody>
                  <a:tcPr marL="2177" marR="2177" marT="2177" marB="0" anchor="ctr">
                    <a:solidFill>
                      <a:schemeClr val="accent6"/>
                    </a:solidFill>
                  </a:tcPr>
                </a:tc>
                <a:tc>
                  <a:txBody>
                    <a:bodyPr/>
                    <a:lstStyle/>
                    <a:p>
                      <a:pPr marL="0" marR="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comment</a:t>
                      </a:r>
                    </a:p>
                    <a:p>
                      <a:pPr marL="0" marR="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[label]</a:t>
                      </a:r>
                    </a:p>
                  </a:txBody>
                  <a:tcPr marL="2177" marR="2177" marT="2177" marB="0" anchor="ctr">
                    <a:solidFill>
                      <a:schemeClr val="accent6"/>
                    </a:solidFill>
                  </a:tcP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comment</a:t>
                      </a:r>
                    </a:p>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[technical replicate]</a:t>
                      </a:r>
                    </a:p>
                  </a:txBody>
                  <a:tcPr marL="2177" marR="2177" marT="2177" marB="0" anchor="ctr">
                    <a:solidFill>
                      <a:schemeClr val="accent6"/>
                    </a:solidFill>
                  </a:tcP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solidFill>
                      <a:schemeClr val="accent6"/>
                    </a:solidFill>
                  </a:tcP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comment</a:t>
                      </a:r>
                    </a:p>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[data file]</a:t>
                      </a:r>
                    </a:p>
                  </a:txBody>
                  <a:tcPr marL="2177" marR="2177" marT="2177" marB="0" anchor="ctr">
                    <a:solidFill>
                      <a:schemeClr val="accent6"/>
                    </a:solidFill>
                  </a:tcPr>
                </a:tc>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factor value</a:t>
                      </a:r>
                    </a:p>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[phenotype]</a:t>
                      </a:r>
                    </a:p>
                  </a:txBody>
                  <a:tcPr marL="2177" marR="2177" marT="2177" marB="0" anchor="ctr">
                    <a:solidFill>
                      <a:srgbClr val="C00000"/>
                    </a:solidFill>
                  </a:tcPr>
                </a:tc>
                <a:extLst>
                  <a:ext uri="{0D108BD9-81ED-4DB2-BD59-A6C34878D82A}">
                    <a16:rowId xmlns:a16="http://schemas.microsoft.com/office/drawing/2014/main" val="2877976967"/>
                  </a:ext>
                </a:extLst>
              </a:tr>
              <a:tr h="151187">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Sample 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homo sapiens</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liver cancer</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necrotic tissue</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Run 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marL="0" marR="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AC=MS:1002038;NT=label free sample</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fr-FR"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01.raw</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necrotic tissue</a:t>
                      </a:r>
                    </a:p>
                  </a:txBody>
                  <a:tcPr marL="2177" marR="2177" marT="2177" marB="0" anchor="ctr"/>
                </a:tc>
                <a:extLst>
                  <a:ext uri="{0D108BD9-81ED-4DB2-BD59-A6C34878D82A}">
                    <a16:rowId xmlns:a16="http://schemas.microsoft.com/office/drawing/2014/main" val="3403872832"/>
                  </a:ext>
                </a:extLst>
              </a:tr>
              <a:tr h="151187">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Sample 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homo sapiens</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liver cancer</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necrotic tissue</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Run 2</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AC=MS:1002038;NT=label free sample</a:t>
                      </a:r>
                    </a:p>
                    <a:p>
                      <a:pPr algn="ctr" fontAlgn="b"/>
                      <a:endPar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fr-FR"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02.raw</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necrotic tissue</a:t>
                      </a:r>
                    </a:p>
                  </a:txBody>
                  <a:tcPr marL="2177" marR="2177" marT="2177" marB="0" anchor="ctr"/>
                </a:tc>
                <a:extLst>
                  <a:ext uri="{0D108BD9-81ED-4DB2-BD59-A6C34878D82A}">
                    <a16:rowId xmlns:a16="http://schemas.microsoft.com/office/drawing/2014/main" val="2777271500"/>
                  </a:ext>
                </a:extLst>
              </a:tr>
              <a:tr h="151187">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Sample 2</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homo sapiens</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liver cancer</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necrotic tissue</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Run 3</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AC=MS:1002038;NT=label free sample</a:t>
                      </a:r>
                    </a:p>
                    <a:p>
                      <a:pPr algn="ctr" fontAlgn="b"/>
                      <a:endPar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fr-FR"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03.raw</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necrotic tissue</a:t>
                      </a:r>
                    </a:p>
                  </a:txBody>
                  <a:tcPr marL="2177" marR="2177" marT="2177" marB="0" anchor="ctr"/>
                </a:tc>
                <a:extLst>
                  <a:ext uri="{0D108BD9-81ED-4DB2-BD59-A6C34878D82A}">
                    <a16:rowId xmlns:a16="http://schemas.microsoft.com/office/drawing/2014/main" val="1561541804"/>
                  </a:ext>
                </a:extLst>
              </a:tr>
              <a:tr h="151187">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Sample 2</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homo sapiens</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liver cancer</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necrotic tissue</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Run 4</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AC=MS:1002038;NT=label free sample</a:t>
                      </a:r>
                    </a:p>
                    <a:p>
                      <a:pPr algn="ctr" fontAlgn="b"/>
                      <a:endPar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fr-FR"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04.raw</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necrotic tissue</a:t>
                      </a:r>
                    </a:p>
                  </a:txBody>
                  <a:tcPr marL="2177" marR="2177" marT="2177" marB="0" anchor="ctr"/>
                </a:tc>
                <a:extLst>
                  <a:ext uri="{0D108BD9-81ED-4DB2-BD59-A6C34878D82A}">
                    <a16:rowId xmlns:a16="http://schemas.microsoft.com/office/drawing/2014/main" val="2838568273"/>
                  </a:ext>
                </a:extLst>
              </a:tr>
              <a:tr h="151187">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Sample 3</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homo sapiens</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liver cancer</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normal</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Run 5</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AC=MS:1002038;NT=label free sample</a:t>
                      </a:r>
                    </a:p>
                    <a:p>
                      <a:pPr algn="ctr" fontAlgn="b"/>
                      <a:endPar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fr-FR"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05.raw</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normal</a:t>
                      </a:r>
                    </a:p>
                  </a:txBody>
                  <a:tcPr marL="2177" marR="2177" marT="2177" marB="0" anchor="ctr"/>
                </a:tc>
                <a:extLst>
                  <a:ext uri="{0D108BD9-81ED-4DB2-BD59-A6C34878D82A}">
                    <a16:rowId xmlns:a16="http://schemas.microsoft.com/office/drawing/2014/main" val="1069449606"/>
                  </a:ext>
                </a:extLst>
              </a:tr>
              <a:tr h="151187">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Sample 3</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homo sapiens</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liver cancer</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normal</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Run 6</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AC=MS:1002038;NT=label free sample</a:t>
                      </a:r>
                    </a:p>
                    <a:p>
                      <a:pPr algn="ctr" fontAlgn="b"/>
                      <a:endPar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fr-FR"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06.raw</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normal</a:t>
                      </a:r>
                    </a:p>
                  </a:txBody>
                  <a:tcPr marL="2177" marR="2177" marT="2177" marB="0" anchor="ctr"/>
                </a:tc>
                <a:extLst>
                  <a:ext uri="{0D108BD9-81ED-4DB2-BD59-A6C34878D82A}">
                    <a16:rowId xmlns:a16="http://schemas.microsoft.com/office/drawing/2014/main" val="936845563"/>
                  </a:ext>
                </a:extLst>
              </a:tr>
              <a:tr h="151187">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Sample 4</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homo sapiens</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a:t>
                      </a:r>
                    </a:p>
                  </a:txBody>
                  <a:tcPr marL="2177" marR="2177" marT="2177" marB="0" anchor="ctr"/>
                </a:tc>
                <a:tc>
                  <a:txBody>
                    <a:bodyPr/>
                    <a:lstStyle/>
                    <a:p>
                      <a:pPr algn="ctr" fontAlgn="b"/>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liver cancer</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normal</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Run 7</a:t>
                      </a:r>
                    </a:p>
                  </a:txBody>
                  <a:tcPr marL="2177" marR="2177" marT="2177" marB="0" anchor="ctr" anchorCtr="1"/>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AC=MS:1002038;NT=label free sample</a:t>
                      </a:r>
                    </a:p>
                    <a:p>
                      <a:pPr algn="ctr" fontAlgn="b"/>
                      <a:endPar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fr-FR"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07.Raw</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normal</a:t>
                      </a:r>
                    </a:p>
                  </a:txBody>
                  <a:tcPr marL="2177" marR="2177" marT="2177" marB="0" anchor="ctr"/>
                </a:tc>
                <a:extLst>
                  <a:ext uri="{0D108BD9-81ED-4DB2-BD59-A6C34878D82A}">
                    <a16:rowId xmlns:a16="http://schemas.microsoft.com/office/drawing/2014/main" val="3838803648"/>
                  </a:ext>
                </a:extLst>
              </a:tr>
              <a:tr h="151187">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Sample 4</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homo sapiens</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a:t>
                      </a:r>
                    </a:p>
                  </a:txBody>
                  <a:tcPr marL="2177" marR="2177" marT="2177" marB="0" anchor="ctr"/>
                </a:tc>
                <a:tc>
                  <a:txBody>
                    <a:bodyPr/>
                    <a:lstStyle/>
                    <a:p>
                      <a:pPr algn="ctr" fontAlgn="b"/>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liver cancer</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normal</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Run 8</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1</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AC=MS:1002038;NT=label free sample</a:t>
                      </a:r>
                    </a:p>
                    <a:p>
                      <a:pPr algn="ctr" fontAlgn="b"/>
                      <a:endPar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2</a:t>
                      </a:r>
                    </a:p>
                  </a:txBody>
                  <a:tcPr marL="2177" marR="2177" marT="2177" marB="0" anchor="ctr"/>
                </a:tc>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txBody>
                  <a:tcPr marL="2177" marR="2177" marT="2177" marB="0" anchor="ctr"/>
                </a:tc>
                <a:tc>
                  <a:txBody>
                    <a:bodyPr/>
                    <a:lstStyle/>
                    <a:p>
                      <a:pPr algn="ctr" fontAlgn="b"/>
                      <a:r>
                        <a:rPr lang="fr-FR"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08.raw</a:t>
                      </a:r>
                    </a:p>
                  </a:txBody>
                  <a:tcPr marL="2177" marR="2177" marT="2177" marB="0" anchor="ctr"/>
                </a:tc>
                <a:tc>
                  <a:txBody>
                    <a:bodyPr/>
                    <a:lstStyle/>
                    <a:p>
                      <a:pPr marL="0" marR="0" lvl="0" indent="0" algn="ctr" defTabSz="2159996" rtl="0" eaLnBrk="1" fontAlgn="b" latinLnBrk="0" hangingPunct="1">
                        <a:lnSpc>
                          <a:spcPct val="100000"/>
                        </a:lnSpc>
                        <a:spcBef>
                          <a:spcPts val="0"/>
                        </a:spcBef>
                        <a:spcAft>
                          <a:spcPts val="0"/>
                        </a:spcAft>
                        <a:buClrTx/>
                        <a:buSzTx/>
                        <a:buFontTx/>
                        <a:buNone/>
                        <a:tabLst/>
                        <a:defRPr/>
                      </a:pPr>
                      <a:r>
                        <a:rPr lang="en-US" altLang="zh-CN" sz="500" b="0" i="0" u="none" strike="noStrike" dirty="0">
                          <a:solidFill>
                            <a:srgbClr val="000000"/>
                          </a:solidFill>
                          <a:effectLst/>
                          <a:latin typeface="Times New Roman" panose="02020603050405020304" pitchFamily="18" charset="0"/>
                          <a:ea typeface="+mn-ea"/>
                          <a:cs typeface="Times New Roman" panose="02020603050405020304" pitchFamily="18" charset="0"/>
                        </a:rPr>
                        <a:t>normal</a:t>
                      </a:r>
                    </a:p>
                  </a:txBody>
                  <a:tcPr marL="2177" marR="2177" marT="2177" marB="0" anchor="ctr"/>
                </a:tc>
                <a:extLst>
                  <a:ext uri="{0D108BD9-81ED-4DB2-BD59-A6C34878D82A}">
                    <a16:rowId xmlns:a16="http://schemas.microsoft.com/office/drawing/2014/main" val="2557310566"/>
                  </a:ext>
                </a:extLst>
              </a:tr>
            </a:tbl>
          </a:graphicData>
        </a:graphic>
      </p:graphicFrame>
      <p:sp>
        <p:nvSpPr>
          <p:cNvPr id="5" name="矩形: 圆角 4">
            <a:extLst>
              <a:ext uri="{FF2B5EF4-FFF2-40B4-BE49-F238E27FC236}">
                <a16:creationId xmlns:a16="http://schemas.microsoft.com/office/drawing/2014/main" id="{DE7608F6-8AB6-4E36-89F3-F8CD14441751}"/>
              </a:ext>
            </a:extLst>
          </p:cNvPr>
          <p:cNvSpPr/>
          <p:nvPr/>
        </p:nvSpPr>
        <p:spPr>
          <a:xfrm>
            <a:off x="1909795" y="500637"/>
            <a:ext cx="491455" cy="1954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928" tIns="13064" rIns="26128" bIns="13064" rtlCol="0" anchor="ctr"/>
          <a:lstStyle/>
          <a:p>
            <a:pPr algn="ctr"/>
            <a:r>
              <a:rPr lang="en-US" altLang="zh-CN" sz="429" dirty="0">
                <a:solidFill>
                  <a:schemeClr val="tx1"/>
                </a:solidFill>
                <a:latin typeface="Times New Roman" panose="02020603050405020304" pitchFamily="18" charset="0"/>
                <a:cs typeface="Times New Roman" panose="02020603050405020304" pitchFamily="18" charset="0"/>
              </a:rPr>
              <a:t>Sample 1</a:t>
            </a:r>
            <a:endParaRPr lang="zh-CN" altLang="en-US" sz="429" dirty="0">
              <a:solidFill>
                <a:schemeClr val="tx1"/>
              </a:solidFill>
              <a:latin typeface="Times New Roman" panose="02020603050405020304" pitchFamily="18" charset="0"/>
              <a:cs typeface="Times New Roman" panose="02020603050405020304" pitchFamily="18" charset="0"/>
            </a:endParaRPr>
          </a:p>
        </p:txBody>
      </p:sp>
      <p:sp>
        <p:nvSpPr>
          <p:cNvPr id="94" name="矩形: 圆角 93">
            <a:extLst>
              <a:ext uri="{FF2B5EF4-FFF2-40B4-BE49-F238E27FC236}">
                <a16:creationId xmlns:a16="http://schemas.microsoft.com/office/drawing/2014/main" id="{821F3470-D874-4C84-8873-867B4DF30CC0}"/>
              </a:ext>
            </a:extLst>
          </p:cNvPr>
          <p:cNvSpPr/>
          <p:nvPr/>
        </p:nvSpPr>
        <p:spPr>
          <a:xfrm>
            <a:off x="4809092" y="385577"/>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Run 1</a:t>
            </a:r>
            <a:endParaRPr lang="zh-CN" altLang="en-US" sz="429" dirty="0">
              <a:latin typeface="Times New Roman" panose="02020603050405020304" pitchFamily="18" charset="0"/>
              <a:cs typeface="Times New Roman" panose="02020603050405020304" pitchFamily="18" charset="0"/>
            </a:endParaRPr>
          </a:p>
        </p:txBody>
      </p:sp>
      <p:cxnSp>
        <p:nvCxnSpPr>
          <p:cNvPr id="96" name="直接箭头连接符 95">
            <a:extLst>
              <a:ext uri="{FF2B5EF4-FFF2-40B4-BE49-F238E27FC236}">
                <a16:creationId xmlns:a16="http://schemas.microsoft.com/office/drawing/2014/main" id="{B6E585E2-F1E6-483B-8858-FD758C8399F0}"/>
              </a:ext>
            </a:extLst>
          </p:cNvPr>
          <p:cNvCxnSpPr>
            <a:cxnSpLocks/>
            <a:stCxn id="94" idx="3"/>
            <a:endCxn id="97" idx="1"/>
          </p:cNvCxnSpPr>
          <p:nvPr/>
        </p:nvCxnSpPr>
        <p:spPr>
          <a:xfrm>
            <a:off x="5200748" y="483300"/>
            <a:ext cx="1907354"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7" name="矩形: 圆角 96">
            <a:extLst>
              <a:ext uri="{FF2B5EF4-FFF2-40B4-BE49-F238E27FC236}">
                <a16:creationId xmlns:a16="http://schemas.microsoft.com/office/drawing/2014/main" id="{54451324-2850-4D41-9718-EDB0D93040DB}"/>
              </a:ext>
            </a:extLst>
          </p:cNvPr>
          <p:cNvSpPr/>
          <p:nvPr/>
        </p:nvSpPr>
        <p:spPr>
          <a:xfrm>
            <a:off x="7108102" y="385577"/>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01.raw</a:t>
            </a:r>
            <a:endParaRPr lang="zh-CN" altLang="en-US" sz="429" dirty="0">
              <a:latin typeface="Times New Roman" panose="02020603050405020304" pitchFamily="18" charset="0"/>
              <a:cs typeface="Times New Roman" panose="02020603050405020304" pitchFamily="18" charset="0"/>
            </a:endParaRPr>
          </a:p>
        </p:txBody>
      </p:sp>
      <p:cxnSp>
        <p:nvCxnSpPr>
          <p:cNvPr id="108" name="直接箭头连接符 107">
            <a:extLst>
              <a:ext uri="{FF2B5EF4-FFF2-40B4-BE49-F238E27FC236}">
                <a16:creationId xmlns:a16="http://schemas.microsoft.com/office/drawing/2014/main" id="{C929F162-54B7-43BD-8FE9-60CD918CB937}"/>
              </a:ext>
            </a:extLst>
          </p:cNvPr>
          <p:cNvCxnSpPr>
            <a:cxnSpLocks/>
            <a:stCxn id="161" idx="3"/>
            <a:endCxn id="171" idx="1"/>
          </p:cNvCxnSpPr>
          <p:nvPr/>
        </p:nvCxnSpPr>
        <p:spPr>
          <a:xfrm>
            <a:off x="5207119" y="709502"/>
            <a:ext cx="1900983" cy="103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23FFDF92-AC31-4275-80AB-A3014E517FED}"/>
              </a:ext>
            </a:extLst>
          </p:cNvPr>
          <p:cNvCxnSpPr>
            <a:cxnSpLocks/>
            <a:stCxn id="162" idx="3"/>
            <a:endCxn id="172" idx="1"/>
          </p:cNvCxnSpPr>
          <p:nvPr/>
        </p:nvCxnSpPr>
        <p:spPr>
          <a:xfrm>
            <a:off x="5207119" y="1039895"/>
            <a:ext cx="1900983" cy="45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93C1916-08C6-4EE9-86FC-53516F3A4C5B}"/>
              </a:ext>
            </a:extLst>
          </p:cNvPr>
          <p:cNvCxnSpPr>
            <a:cxnSpLocks/>
            <a:stCxn id="165" idx="3"/>
            <a:endCxn id="173" idx="1"/>
          </p:cNvCxnSpPr>
          <p:nvPr/>
        </p:nvCxnSpPr>
        <p:spPr>
          <a:xfrm flipV="1">
            <a:off x="5207600" y="1293468"/>
            <a:ext cx="1900502" cy="759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E5F988D9-D764-4F61-9E56-8FC5B3726827}"/>
              </a:ext>
            </a:extLst>
          </p:cNvPr>
          <p:cNvCxnSpPr>
            <a:cxnSpLocks/>
            <a:stCxn id="167" idx="3"/>
            <a:endCxn id="174" idx="1"/>
          </p:cNvCxnSpPr>
          <p:nvPr/>
        </p:nvCxnSpPr>
        <p:spPr>
          <a:xfrm>
            <a:off x="5193627" y="1690996"/>
            <a:ext cx="1913440" cy="23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2907D255-DD6C-4BF6-AFF5-66E17482D350}"/>
              </a:ext>
            </a:extLst>
          </p:cNvPr>
          <p:cNvCxnSpPr>
            <a:cxnSpLocks/>
            <a:stCxn id="168" idx="3"/>
            <a:endCxn id="186" idx="1"/>
          </p:cNvCxnSpPr>
          <p:nvPr/>
        </p:nvCxnSpPr>
        <p:spPr>
          <a:xfrm flipV="1">
            <a:off x="5193627" y="1945497"/>
            <a:ext cx="1913440" cy="219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41" name="左大括号 140">
            <a:extLst>
              <a:ext uri="{FF2B5EF4-FFF2-40B4-BE49-F238E27FC236}">
                <a16:creationId xmlns:a16="http://schemas.microsoft.com/office/drawing/2014/main" id="{688AA0EC-7569-4F8A-AEA6-152DEFBC822B}"/>
              </a:ext>
            </a:extLst>
          </p:cNvPr>
          <p:cNvSpPr/>
          <p:nvPr/>
        </p:nvSpPr>
        <p:spPr>
          <a:xfrm rot="5400000">
            <a:off x="1691017" y="1470830"/>
            <a:ext cx="126659" cy="331155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515"/>
          </a:p>
        </p:txBody>
      </p:sp>
      <p:sp>
        <p:nvSpPr>
          <p:cNvPr id="142" name="文本框 141">
            <a:extLst>
              <a:ext uri="{FF2B5EF4-FFF2-40B4-BE49-F238E27FC236}">
                <a16:creationId xmlns:a16="http://schemas.microsoft.com/office/drawing/2014/main" id="{F8DD1E81-7B1B-4D9B-8A81-E434C052B5F6}"/>
              </a:ext>
            </a:extLst>
          </p:cNvPr>
          <p:cNvSpPr txBox="1"/>
          <p:nvPr/>
        </p:nvSpPr>
        <p:spPr>
          <a:xfrm>
            <a:off x="1333286" y="2836489"/>
            <a:ext cx="991665" cy="197875"/>
          </a:xfrm>
          <a:prstGeom prst="rect">
            <a:avLst/>
          </a:prstGeom>
          <a:noFill/>
        </p:spPr>
        <p:txBody>
          <a:bodyPr wrap="square" rtlCol="0">
            <a:spAutoFit/>
          </a:bodyPr>
          <a:lstStyle/>
          <a:p>
            <a:r>
              <a:rPr lang="en-US" altLang="zh-CN" sz="686" b="1" dirty="0">
                <a:latin typeface="Times New Roman" panose="02020603050405020304" pitchFamily="18" charset="0"/>
                <a:cs typeface="Times New Roman" panose="02020603050405020304" pitchFamily="18" charset="0"/>
              </a:rPr>
              <a:t>Sample properties</a:t>
            </a:r>
            <a:endParaRPr lang="zh-CN" altLang="en-US" sz="686" b="1" dirty="0">
              <a:latin typeface="Times New Roman" panose="02020603050405020304" pitchFamily="18" charset="0"/>
              <a:cs typeface="Times New Roman" panose="02020603050405020304" pitchFamily="18" charset="0"/>
            </a:endParaRPr>
          </a:p>
        </p:txBody>
      </p:sp>
      <p:sp>
        <p:nvSpPr>
          <p:cNvPr id="143" name="左大括号 142">
            <a:extLst>
              <a:ext uri="{FF2B5EF4-FFF2-40B4-BE49-F238E27FC236}">
                <a16:creationId xmlns:a16="http://schemas.microsoft.com/office/drawing/2014/main" id="{8FA234E6-3406-408A-9BAB-4DE69D38C653}"/>
              </a:ext>
            </a:extLst>
          </p:cNvPr>
          <p:cNvSpPr/>
          <p:nvPr/>
        </p:nvSpPr>
        <p:spPr>
          <a:xfrm rot="5400000">
            <a:off x="5811351" y="655581"/>
            <a:ext cx="138659" cy="4941116"/>
          </a:xfrm>
          <a:prstGeom prst="leftBrace">
            <a:avLst>
              <a:gd name="adj1" fmla="val 8333"/>
              <a:gd name="adj2" fmla="val 49571"/>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515"/>
          </a:p>
        </p:txBody>
      </p:sp>
      <p:sp>
        <p:nvSpPr>
          <p:cNvPr id="144" name="文本框 143">
            <a:extLst>
              <a:ext uri="{FF2B5EF4-FFF2-40B4-BE49-F238E27FC236}">
                <a16:creationId xmlns:a16="http://schemas.microsoft.com/office/drawing/2014/main" id="{C8D5FC98-7E23-4D60-A48D-B15A5A036F18}"/>
              </a:ext>
            </a:extLst>
          </p:cNvPr>
          <p:cNvSpPr txBox="1"/>
          <p:nvPr/>
        </p:nvSpPr>
        <p:spPr>
          <a:xfrm>
            <a:off x="5404723" y="2836489"/>
            <a:ext cx="1035560" cy="197875"/>
          </a:xfrm>
          <a:prstGeom prst="rect">
            <a:avLst/>
          </a:prstGeom>
          <a:noFill/>
        </p:spPr>
        <p:txBody>
          <a:bodyPr wrap="square" rtlCol="0">
            <a:spAutoFit/>
          </a:bodyPr>
          <a:lstStyle/>
          <a:p>
            <a:r>
              <a:rPr lang="en-US" altLang="zh-CN" sz="686" b="1" dirty="0">
                <a:latin typeface="Times New Roman" panose="02020603050405020304" pitchFamily="18" charset="0"/>
                <a:cs typeface="Times New Roman" panose="02020603050405020304" pitchFamily="18" charset="0"/>
              </a:rPr>
              <a:t>Data file properties</a:t>
            </a:r>
            <a:endParaRPr lang="zh-CN" altLang="en-US" sz="686" b="1" dirty="0">
              <a:latin typeface="Times New Roman" panose="02020603050405020304" pitchFamily="18" charset="0"/>
              <a:cs typeface="Times New Roman" panose="02020603050405020304" pitchFamily="18" charset="0"/>
            </a:endParaRPr>
          </a:p>
        </p:txBody>
      </p:sp>
      <p:sp>
        <p:nvSpPr>
          <p:cNvPr id="145" name="左大括号 144">
            <a:extLst>
              <a:ext uri="{FF2B5EF4-FFF2-40B4-BE49-F238E27FC236}">
                <a16:creationId xmlns:a16="http://schemas.microsoft.com/office/drawing/2014/main" id="{DC0BE58F-10FF-49C3-9402-365152FF7D2F}"/>
              </a:ext>
            </a:extLst>
          </p:cNvPr>
          <p:cNvSpPr/>
          <p:nvPr/>
        </p:nvSpPr>
        <p:spPr>
          <a:xfrm rot="5400000">
            <a:off x="8616647" y="2797870"/>
            <a:ext cx="131915" cy="6627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515" dirty="0"/>
          </a:p>
        </p:txBody>
      </p:sp>
      <p:sp>
        <p:nvSpPr>
          <p:cNvPr id="146" name="文本框 145">
            <a:extLst>
              <a:ext uri="{FF2B5EF4-FFF2-40B4-BE49-F238E27FC236}">
                <a16:creationId xmlns:a16="http://schemas.microsoft.com/office/drawing/2014/main" id="{299E1E6B-98E7-41B7-A61A-86CE8E138A93}"/>
              </a:ext>
            </a:extLst>
          </p:cNvPr>
          <p:cNvSpPr txBox="1"/>
          <p:nvPr/>
        </p:nvSpPr>
        <p:spPr>
          <a:xfrm>
            <a:off x="8245298" y="2841373"/>
            <a:ext cx="874612" cy="197875"/>
          </a:xfrm>
          <a:prstGeom prst="rect">
            <a:avLst/>
          </a:prstGeom>
          <a:noFill/>
        </p:spPr>
        <p:txBody>
          <a:bodyPr wrap="square" rtlCol="0">
            <a:spAutoFit/>
          </a:bodyPr>
          <a:lstStyle/>
          <a:p>
            <a:r>
              <a:rPr lang="en-US" altLang="zh-CN" sz="686" b="1" dirty="0">
                <a:latin typeface="Times New Roman" panose="02020603050405020304" pitchFamily="18" charset="0"/>
                <a:cs typeface="Times New Roman" panose="02020603050405020304" pitchFamily="18" charset="0"/>
              </a:rPr>
              <a:t>Study variables</a:t>
            </a:r>
            <a:endParaRPr lang="zh-CN" altLang="en-US" sz="686" b="1" dirty="0">
              <a:latin typeface="Times New Roman" panose="02020603050405020304" pitchFamily="18" charset="0"/>
              <a:cs typeface="Times New Roman" panose="02020603050405020304" pitchFamily="18" charset="0"/>
            </a:endParaRPr>
          </a:p>
        </p:txBody>
      </p:sp>
      <p:sp>
        <p:nvSpPr>
          <p:cNvPr id="161" name="矩形: 圆角 160">
            <a:extLst>
              <a:ext uri="{FF2B5EF4-FFF2-40B4-BE49-F238E27FC236}">
                <a16:creationId xmlns:a16="http://schemas.microsoft.com/office/drawing/2014/main" id="{52425BA0-60F3-43D9-8E01-4959D0F87200}"/>
              </a:ext>
            </a:extLst>
          </p:cNvPr>
          <p:cNvSpPr/>
          <p:nvPr/>
        </p:nvSpPr>
        <p:spPr>
          <a:xfrm>
            <a:off x="4815463" y="611779"/>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Run 2</a:t>
            </a:r>
            <a:endParaRPr lang="zh-CN" altLang="en-US" sz="429" dirty="0">
              <a:latin typeface="Times New Roman" panose="02020603050405020304" pitchFamily="18" charset="0"/>
              <a:cs typeface="Times New Roman" panose="02020603050405020304" pitchFamily="18" charset="0"/>
            </a:endParaRPr>
          </a:p>
        </p:txBody>
      </p:sp>
      <p:sp>
        <p:nvSpPr>
          <p:cNvPr id="162" name="矩形: 圆角 161">
            <a:extLst>
              <a:ext uri="{FF2B5EF4-FFF2-40B4-BE49-F238E27FC236}">
                <a16:creationId xmlns:a16="http://schemas.microsoft.com/office/drawing/2014/main" id="{0FC6D287-0228-490A-97CA-08E27F53DC75}"/>
              </a:ext>
            </a:extLst>
          </p:cNvPr>
          <p:cNvSpPr/>
          <p:nvPr/>
        </p:nvSpPr>
        <p:spPr>
          <a:xfrm>
            <a:off x="4815463" y="942172"/>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Run 3</a:t>
            </a:r>
            <a:endParaRPr lang="zh-CN" altLang="en-US" sz="429" dirty="0">
              <a:latin typeface="Times New Roman" panose="02020603050405020304" pitchFamily="18" charset="0"/>
              <a:cs typeface="Times New Roman" panose="02020603050405020304" pitchFamily="18" charset="0"/>
            </a:endParaRPr>
          </a:p>
        </p:txBody>
      </p:sp>
      <p:sp>
        <p:nvSpPr>
          <p:cNvPr id="165" name="矩形: 圆角 164">
            <a:extLst>
              <a:ext uri="{FF2B5EF4-FFF2-40B4-BE49-F238E27FC236}">
                <a16:creationId xmlns:a16="http://schemas.microsoft.com/office/drawing/2014/main" id="{2B809854-E746-4F56-99BB-F8C68A6C655B}"/>
              </a:ext>
            </a:extLst>
          </p:cNvPr>
          <p:cNvSpPr/>
          <p:nvPr/>
        </p:nvSpPr>
        <p:spPr>
          <a:xfrm>
            <a:off x="4815944" y="1203338"/>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Run 4</a:t>
            </a:r>
            <a:endParaRPr lang="zh-CN" altLang="en-US" sz="429" dirty="0">
              <a:latin typeface="Times New Roman" panose="02020603050405020304" pitchFamily="18" charset="0"/>
              <a:cs typeface="Times New Roman" panose="02020603050405020304" pitchFamily="18" charset="0"/>
            </a:endParaRPr>
          </a:p>
        </p:txBody>
      </p:sp>
      <p:sp>
        <p:nvSpPr>
          <p:cNvPr id="167" name="矩形: 圆角 166">
            <a:extLst>
              <a:ext uri="{FF2B5EF4-FFF2-40B4-BE49-F238E27FC236}">
                <a16:creationId xmlns:a16="http://schemas.microsoft.com/office/drawing/2014/main" id="{27C80A8D-DDD3-4C49-A0CC-DFEAC5F5E860}"/>
              </a:ext>
            </a:extLst>
          </p:cNvPr>
          <p:cNvSpPr/>
          <p:nvPr/>
        </p:nvSpPr>
        <p:spPr>
          <a:xfrm>
            <a:off x="4801971" y="1593273"/>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Run 5</a:t>
            </a:r>
            <a:endParaRPr lang="zh-CN" altLang="en-US" sz="429" dirty="0">
              <a:latin typeface="Times New Roman" panose="02020603050405020304" pitchFamily="18" charset="0"/>
              <a:cs typeface="Times New Roman" panose="02020603050405020304" pitchFamily="18" charset="0"/>
            </a:endParaRPr>
          </a:p>
        </p:txBody>
      </p:sp>
      <p:sp>
        <p:nvSpPr>
          <p:cNvPr id="168" name="矩形: 圆角 167">
            <a:extLst>
              <a:ext uri="{FF2B5EF4-FFF2-40B4-BE49-F238E27FC236}">
                <a16:creationId xmlns:a16="http://schemas.microsoft.com/office/drawing/2014/main" id="{C4492F4A-A16F-48AC-B073-F84F68F9A9FF}"/>
              </a:ext>
            </a:extLst>
          </p:cNvPr>
          <p:cNvSpPr/>
          <p:nvPr/>
        </p:nvSpPr>
        <p:spPr>
          <a:xfrm>
            <a:off x="4801971" y="1849972"/>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Run 6</a:t>
            </a:r>
            <a:endParaRPr lang="zh-CN" altLang="en-US" sz="429" dirty="0">
              <a:latin typeface="Times New Roman" panose="02020603050405020304" pitchFamily="18" charset="0"/>
              <a:cs typeface="Times New Roman" panose="02020603050405020304" pitchFamily="18" charset="0"/>
            </a:endParaRPr>
          </a:p>
        </p:txBody>
      </p:sp>
      <p:sp>
        <p:nvSpPr>
          <p:cNvPr id="171" name="矩形: 圆角 170">
            <a:extLst>
              <a:ext uri="{FF2B5EF4-FFF2-40B4-BE49-F238E27FC236}">
                <a16:creationId xmlns:a16="http://schemas.microsoft.com/office/drawing/2014/main" id="{C92094E4-BD96-4FD1-B66C-9261C37ED30E}"/>
              </a:ext>
            </a:extLst>
          </p:cNvPr>
          <p:cNvSpPr/>
          <p:nvPr/>
        </p:nvSpPr>
        <p:spPr>
          <a:xfrm>
            <a:off x="7108102" y="612816"/>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02.raw</a:t>
            </a:r>
            <a:endParaRPr lang="zh-CN" altLang="en-US" sz="429" dirty="0">
              <a:latin typeface="Times New Roman" panose="02020603050405020304" pitchFamily="18" charset="0"/>
              <a:cs typeface="Times New Roman" panose="02020603050405020304" pitchFamily="18" charset="0"/>
            </a:endParaRPr>
          </a:p>
        </p:txBody>
      </p:sp>
      <p:sp>
        <p:nvSpPr>
          <p:cNvPr id="172" name="矩形: 圆角 171">
            <a:extLst>
              <a:ext uri="{FF2B5EF4-FFF2-40B4-BE49-F238E27FC236}">
                <a16:creationId xmlns:a16="http://schemas.microsoft.com/office/drawing/2014/main" id="{630FA00C-AD5C-4C37-8CC0-D3924DDE0588}"/>
              </a:ext>
            </a:extLst>
          </p:cNvPr>
          <p:cNvSpPr/>
          <p:nvPr/>
        </p:nvSpPr>
        <p:spPr>
          <a:xfrm>
            <a:off x="7108102" y="942623"/>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03.raw</a:t>
            </a:r>
            <a:endParaRPr lang="zh-CN" altLang="en-US" sz="429" dirty="0">
              <a:latin typeface="Times New Roman" panose="02020603050405020304" pitchFamily="18" charset="0"/>
              <a:cs typeface="Times New Roman" panose="02020603050405020304" pitchFamily="18" charset="0"/>
            </a:endParaRPr>
          </a:p>
        </p:txBody>
      </p:sp>
      <p:sp>
        <p:nvSpPr>
          <p:cNvPr id="173" name="矩形: 圆角 172">
            <a:extLst>
              <a:ext uri="{FF2B5EF4-FFF2-40B4-BE49-F238E27FC236}">
                <a16:creationId xmlns:a16="http://schemas.microsoft.com/office/drawing/2014/main" id="{4FAEBACA-A3F9-4AE6-8454-DDEF0F9A4AB8}"/>
              </a:ext>
            </a:extLst>
          </p:cNvPr>
          <p:cNvSpPr/>
          <p:nvPr/>
        </p:nvSpPr>
        <p:spPr>
          <a:xfrm>
            <a:off x="7108102" y="1195745"/>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04.raw</a:t>
            </a:r>
            <a:endParaRPr lang="zh-CN" altLang="en-US" sz="429" dirty="0">
              <a:latin typeface="Times New Roman" panose="02020603050405020304" pitchFamily="18" charset="0"/>
              <a:cs typeface="Times New Roman" panose="02020603050405020304" pitchFamily="18" charset="0"/>
            </a:endParaRPr>
          </a:p>
        </p:txBody>
      </p:sp>
      <p:sp>
        <p:nvSpPr>
          <p:cNvPr id="174" name="矩形: 圆角 173">
            <a:extLst>
              <a:ext uri="{FF2B5EF4-FFF2-40B4-BE49-F238E27FC236}">
                <a16:creationId xmlns:a16="http://schemas.microsoft.com/office/drawing/2014/main" id="{19F00732-5640-49A5-8DCF-E5A1A3E902CA}"/>
              </a:ext>
            </a:extLst>
          </p:cNvPr>
          <p:cNvSpPr/>
          <p:nvPr/>
        </p:nvSpPr>
        <p:spPr>
          <a:xfrm>
            <a:off x="7107067" y="1593509"/>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05.raw</a:t>
            </a:r>
            <a:endParaRPr lang="zh-CN" altLang="en-US" sz="429" dirty="0">
              <a:latin typeface="Times New Roman" panose="02020603050405020304" pitchFamily="18" charset="0"/>
              <a:cs typeface="Times New Roman" panose="02020603050405020304" pitchFamily="18" charset="0"/>
            </a:endParaRPr>
          </a:p>
        </p:txBody>
      </p:sp>
      <p:sp>
        <p:nvSpPr>
          <p:cNvPr id="186" name="矩形: 圆角 185">
            <a:extLst>
              <a:ext uri="{FF2B5EF4-FFF2-40B4-BE49-F238E27FC236}">
                <a16:creationId xmlns:a16="http://schemas.microsoft.com/office/drawing/2014/main" id="{D3EA2599-10C4-4458-B423-ADD7FFD91CFA}"/>
              </a:ext>
            </a:extLst>
          </p:cNvPr>
          <p:cNvSpPr/>
          <p:nvPr/>
        </p:nvSpPr>
        <p:spPr>
          <a:xfrm>
            <a:off x="7107067" y="1847774"/>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06.raw</a:t>
            </a:r>
            <a:endParaRPr lang="zh-CN" altLang="en-US" sz="429" dirty="0">
              <a:latin typeface="Times New Roman" panose="02020603050405020304" pitchFamily="18" charset="0"/>
              <a:cs typeface="Times New Roman" panose="02020603050405020304" pitchFamily="18" charset="0"/>
            </a:endParaRPr>
          </a:p>
        </p:txBody>
      </p:sp>
      <p:sp>
        <p:nvSpPr>
          <p:cNvPr id="200" name="矩形: 圆角 199">
            <a:extLst>
              <a:ext uri="{FF2B5EF4-FFF2-40B4-BE49-F238E27FC236}">
                <a16:creationId xmlns:a16="http://schemas.microsoft.com/office/drawing/2014/main" id="{61C7F378-A285-44F5-A0E2-D523FB153129}"/>
              </a:ext>
            </a:extLst>
          </p:cNvPr>
          <p:cNvSpPr/>
          <p:nvPr/>
        </p:nvSpPr>
        <p:spPr>
          <a:xfrm>
            <a:off x="1909795" y="1066216"/>
            <a:ext cx="491455" cy="1954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928" tIns="13064" rIns="26128" bIns="13064" rtlCol="0" anchor="ctr"/>
          <a:lstStyle/>
          <a:p>
            <a:pPr algn="ctr"/>
            <a:r>
              <a:rPr lang="en-US" altLang="zh-CN" sz="429" dirty="0">
                <a:solidFill>
                  <a:schemeClr val="tx1"/>
                </a:solidFill>
                <a:latin typeface="Times New Roman" panose="02020603050405020304" pitchFamily="18" charset="0"/>
                <a:cs typeface="Times New Roman" panose="02020603050405020304" pitchFamily="18" charset="0"/>
              </a:rPr>
              <a:t>Sample 2</a:t>
            </a:r>
            <a:endParaRPr lang="zh-CN" altLang="en-US" sz="429" dirty="0">
              <a:solidFill>
                <a:schemeClr val="tx1"/>
              </a:solidFill>
              <a:latin typeface="Times New Roman" panose="02020603050405020304" pitchFamily="18" charset="0"/>
              <a:cs typeface="Times New Roman" panose="02020603050405020304" pitchFamily="18" charset="0"/>
            </a:endParaRPr>
          </a:p>
        </p:txBody>
      </p:sp>
      <p:sp>
        <p:nvSpPr>
          <p:cNvPr id="201" name="矩形: 圆角 200">
            <a:extLst>
              <a:ext uri="{FF2B5EF4-FFF2-40B4-BE49-F238E27FC236}">
                <a16:creationId xmlns:a16="http://schemas.microsoft.com/office/drawing/2014/main" id="{7D5D35A4-A0F3-41BD-96E5-A34D8834F095}"/>
              </a:ext>
            </a:extLst>
          </p:cNvPr>
          <p:cNvSpPr/>
          <p:nvPr/>
        </p:nvSpPr>
        <p:spPr>
          <a:xfrm>
            <a:off x="1909795" y="1740719"/>
            <a:ext cx="491455" cy="19544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928" tIns="13064" rIns="26128" bIns="13064" rtlCol="0" anchor="ctr"/>
          <a:lstStyle/>
          <a:p>
            <a:pPr algn="ctr"/>
            <a:r>
              <a:rPr lang="en-US" altLang="zh-CN" sz="429" dirty="0">
                <a:solidFill>
                  <a:schemeClr val="tx1"/>
                </a:solidFill>
                <a:latin typeface="Times New Roman" panose="02020603050405020304" pitchFamily="18" charset="0"/>
                <a:cs typeface="Times New Roman" panose="02020603050405020304" pitchFamily="18" charset="0"/>
              </a:rPr>
              <a:t>Sample 3</a:t>
            </a:r>
            <a:endParaRPr lang="zh-CN" altLang="en-US" sz="429" dirty="0">
              <a:solidFill>
                <a:schemeClr val="tx1"/>
              </a:solidFill>
              <a:latin typeface="Times New Roman" panose="02020603050405020304" pitchFamily="18"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9C0C2A9C-6D27-46D7-BAB0-BFE46628B9F1}"/>
              </a:ext>
            </a:extLst>
          </p:cNvPr>
          <p:cNvGraphicFramePr>
            <a:graphicFrameLocks noGrp="1"/>
          </p:cNvGraphicFramePr>
          <p:nvPr>
            <p:extLst>
              <p:ext uri="{D42A27DB-BD31-4B8C-83A1-F6EECF244321}">
                <p14:modId xmlns:p14="http://schemas.microsoft.com/office/powerpoint/2010/main" val="1988164271"/>
              </p:ext>
            </p:extLst>
          </p:nvPr>
        </p:nvGraphicFramePr>
        <p:xfrm>
          <a:off x="2831420" y="172294"/>
          <a:ext cx="737031" cy="383169"/>
        </p:xfrm>
        <a:graphic>
          <a:graphicData uri="http://schemas.openxmlformats.org/drawingml/2006/table">
            <a:tbl>
              <a:tblPr firstRow="1" bandRow="1">
                <a:tableStyleId>{5C22544A-7EE6-4342-B048-85BDC9FD1C3A}</a:tableStyleId>
              </a:tblPr>
              <a:tblGrid>
                <a:gridCol w="737031">
                  <a:extLst>
                    <a:ext uri="{9D8B030D-6E8A-4147-A177-3AD203B41FA5}">
                      <a16:colId xmlns:a16="http://schemas.microsoft.com/office/drawing/2014/main" val="4141252487"/>
                    </a:ext>
                  </a:extLst>
                </a:gridCol>
              </a:tblGrid>
              <a:tr h="155949">
                <a:tc>
                  <a:txBody>
                    <a:bodyPr/>
                    <a:lstStyle/>
                    <a:p>
                      <a:pPr algn="ctr" fontAlgn="b"/>
                      <a:r>
                        <a:rPr lang="en-US" sz="500" b="0" i="0" u="none" strike="noStrike" dirty="0">
                          <a:solidFill>
                            <a:schemeClr val="bg1"/>
                          </a:solidFill>
                          <a:effectLst/>
                          <a:latin typeface="Times New Roman" panose="02020603050405020304" pitchFamily="18" charset="0"/>
                          <a:ea typeface="等线" panose="02010600030101010101" pitchFamily="2" charset="-122"/>
                          <a:cs typeface="Times New Roman" panose="02020603050405020304" pitchFamily="18" charset="0"/>
                        </a:rPr>
                        <a:t>factor value[phenotype]</a:t>
                      </a:r>
                    </a:p>
                  </a:txBody>
                  <a:tcPr marL="2177" marR="2177" marT="2177" marB="0" anchor="ctr">
                    <a:solidFill>
                      <a:srgbClr val="C00000"/>
                    </a:solidFill>
                  </a:tcPr>
                </a:tc>
                <a:extLst>
                  <a:ext uri="{0D108BD9-81ED-4DB2-BD59-A6C34878D82A}">
                    <a16:rowId xmlns:a16="http://schemas.microsoft.com/office/drawing/2014/main" val="3210591288"/>
                  </a:ext>
                </a:extLst>
              </a:tr>
              <a:tr h="113610">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necrotic tissue</a:t>
                      </a:r>
                    </a:p>
                  </a:txBody>
                  <a:tcPr marL="2177" marR="2177" marT="2177" marB="0" anchor="ctr">
                    <a:solidFill>
                      <a:schemeClr val="accent6">
                        <a:lumMod val="20000"/>
                        <a:lumOff val="80000"/>
                      </a:schemeClr>
                    </a:solidFill>
                  </a:tcPr>
                </a:tc>
                <a:extLst>
                  <a:ext uri="{0D108BD9-81ED-4DB2-BD59-A6C34878D82A}">
                    <a16:rowId xmlns:a16="http://schemas.microsoft.com/office/drawing/2014/main" val="2664616003"/>
                  </a:ext>
                </a:extLst>
              </a:tr>
              <a:tr h="113610">
                <a:tc>
                  <a:txBody>
                    <a:bodyPr/>
                    <a:lstStyle/>
                    <a:p>
                      <a:pPr algn="ctr" fontAlgn="b"/>
                      <a:r>
                        <a:rPr lang="en-US" sz="5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normal</a:t>
                      </a:r>
                    </a:p>
                  </a:txBody>
                  <a:tcPr marL="2177" marR="2177" marT="2177" marB="0" anchor="ctr">
                    <a:solidFill>
                      <a:schemeClr val="accent1">
                        <a:lumMod val="20000"/>
                        <a:lumOff val="80000"/>
                      </a:schemeClr>
                    </a:solidFill>
                  </a:tcPr>
                </a:tc>
                <a:extLst>
                  <a:ext uri="{0D108BD9-81ED-4DB2-BD59-A6C34878D82A}">
                    <a16:rowId xmlns:a16="http://schemas.microsoft.com/office/drawing/2014/main" val="685111815"/>
                  </a:ext>
                </a:extLst>
              </a:tr>
            </a:tbl>
          </a:graphicData>
        </a:graphic>
      </p:graphicFrame>
      <p:cxnSp>
        <p:nvCxnSpPr>
          <p:cNvPr id="58" name="直接箭头连接符 57">
            <a:extLst>
              <a:ext uri="{FF2B5EF4-FFF2-40B4-BE49-F238E27FC236}">
                <a16:creationId xmlns:a16="http://schemas.microsoft.com/office/drawing/2014/main" id="{41B9E66D-6E31-4CF1-8CC7-373632880BDC}"/>
              </a:ext>
            </a:extLst>
          </p:cNvPr>
          <p:cNvCxnSpPr>
            <a:cxnSpLocks/>
            <a:stCxn id="61" idx="3"/>
            <a:endCxn id="63" idx="1"/>
          </p:cNvCxnSpPr>
          <p:nvPr/>
        </p:nvCxnSpPr>
        <p:spPr>
          <a:xfrm flipV="1">
            <a:off x="5190721" y="2279399"/>
            <a:ext cx="1916346" cy="216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A410827F-94EB-42C8-8C16-F076A05412AD}"/>
              </a:ext>
            </a:extLst>
          </p:cNvPr>
          <p:cNvCxnSpPr>
            <a:cxnSpLocks/>
            <a:stCxn id="62" idx="3"/>
            <a:endCxn id="64" idx="1"/>
          </p:cNvCxnSpPr>
          <p:nvPr/>
        </p:nvCxnSpPr>
        <p:spPr>
          <a:xfrm flipV="1">
            <a:off x="5190721" y="2535230"/>
            <a:ext cx="1916346" cy="303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1" name="矩形: 圆角 60">
            <a:extLst>
              <a:ext uri="{FF2B5EF4-FFF2-40B4-BE49-F238E27FC236}">
                <a16:creationId xmlns:a16="http://schemas.microsoft.com/office/drawing/2014/main" id="{898361DD-3BAB-44A3-8C1E-8F1892B99F04}"/>
              </a:ext>
            </a:extLst>
          </p:cNvPr>
          <p:cNvSpPr/>
          <p:nvPr/>
        </p:nvSpPr>
        <p:spPr>
          <a:xfrm>
            <a:off x="4799065" y="2183842"/>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Run 7</a:t>
            </a:r>
            <a:endParaRPr lang="zh-CN" altLang="en-US" sz="429" dirty="0">
              <a:latin typeface="Times New Roman" panose="02020603050405020304" pitchFamily="18" charset="0"/>
              <a:cs typeface="Times New Roman" panose="02020603050405020304" pitchFamily="18" charset="0"/>
            </a:endParaRPr>
          </a:p>
        </p:txBody>
      </p:sp>
      <p:sp>
        <p:nvSpPr>
          <p:cNvPr id="62" name="矩形: 圆角 61">
            <a:extLst>
              <a:ext uri="{FF2B5EF4-FFF2-40B4-BE49-F238E27FC236}">
                <a16:creationId xmlns:a16="http://schemas.microsoft.com/office/drawing/2014/main" id="{20ABB143-DE3E-4E3D-BA04-0C5735C380B3}"/>
              </a:ext>
            </a:extLst>
          </p:cNvPr>
          <p:cNvSpPr/>
          <p:nvPr/>
        </p:nvSpPr>
        <p:spPr>
          <a:xfrm>
            <a:off x="4799065" y="2440543"/>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Run 8</a:t>
            </a:r>
            <a:endParaRPr lang="zh-CN" altLang="en-US" sz="429" dirty="0">
              <a:latin typeface="Times New Roman" panose="02020603050405020304" pitchFamily="18" charset="0"/>
              <a:cs typeface="Times New Roman" panose="02020603050405020304" pitchFamily="18" charset="0"/>
            </a:endParaRPr>
          </a:p>
        </p:txBody>
      </p:sp>
      <p:sp>
        <p:nvSpPr>
          <p:cNvPr id="63" name="矩形: 圆角 62">
            <a:extLst>
              <a:ext uri="{FF2B5EF4-FFF2-40B4-BE49-F238E27FC236}">
                <a16:creationId xmlns:a16="http://schemas.microsoft.com/office/drawing/2014/main" id="{A5B972B4-2EC1-4150-999B-8FE5D1B4FE45}"/>
              </a:ext>
            </a:extLst>
          </p:cNvPr>
          <p:cNvSpPr/>
          <p:nvPr/>
        </p:nvSpPr>
        <p:spPr>
          <a:xfrm>
            <a:off x="7107067" y="2181676"/>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07.raw</a:t>
            </a:r>
            <a:endParaRPr lang="zh-CN" altLang="en-US" sz="429" dirty="0">
              <a:latin typeface="Times New Roman" panose="02020603050405020304" pitchFamily="18" charset="0"/>
              <a:cs typeface="Times New Roman" panose="02020603050405020304" pitchFamily="18" charset="0"/>
            </a:endParaRPr>
          </a:p>
        </p:txBody>
      </p:sp>
      <p:sp>
        <p:nvSpPr>
          <p:cNvPr id="64" name="矩形: 圆角 63">
            <a:extLst>
              <a:ext uri="{FF2B5EF4-FFF2-40B4-BE49-F238E27FC236}">
                <a16:creationId xmlns:a16="http://schemas.microsoft.com/office/drawing/2014/main" id="{BEA3FD1B-CF1F-4829-9ADD-34D7B9712F8E}"/>
              </a:ext>
            </a:extLst>
          </p:cNvPr>
          <p:cNvSpPr/>
          <p:nvPr/>
        </p:nvSpPr>
        <p:spPr>
          <a:xfrm>
            <a:off x="7107067" y="2437507"/>
            <a:ext cx="391656" cy="19544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429" dirty="0">
                <a:latin typeface="Times New Roman" panose="02020603050405020304" pitchFamily="18" charset="0"/>
                <a:cs typeface="Times New Roman" panose="02020603050405020304" pitchFamily="18" charset="0"/>
              </a:rPr>
              <a:t>08.raw</a:t>
            </a:r>
            <a:endParaRPr lang="zh-CN" altLang="en-US" sz="429" dirty="0">
              <a:latin typeface="Times New Roman" panose="02020603050405020304" pitchFamily="18" charset="0"/>
              <a:cs typeface="Times New Roman" panose="02020603050405020304" pitchFamily="18" charset="0"/>
            </a:endParaRPr>
          </a:p>
        </p:txBody>
      </p:sp>
      <p:sp>
        <p:nvSpPr>
          <p:cNvPr id="65" name="矩形: 圆角 64">
            <a:extLst>
              <a:ext uri="{FF2B5EF4-FFF2-40B4-BE49-F238E27FC236}">
                <a16:creationId xmlns:a16="http://schemas.microsoft.com/office/drawing/2014/main" id="{02086086-3697-4CB8-A22E-5544F51CA37C}"/>
              </a:ext>
            </a:extLst>
          </p:cNvPr>
          <p:cNvSpPr/>
          <p:nvPr/>
        </p:nvSpPr>
        <p:spPr>
          <a:xfrm>
            <a:off x="1909795" y="2313883"/>
            <a:ext cx="491455" cy="19544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928" tIns="13064" rIns="26128" bIns="13064" rtlCol="0" anchor="ctr"/>
          <a:lstStyle/>
          <a:p>
            <a:pPr algn="ctr"/>
            <a:r>
              <a:rPr lang="en-US" altLang="zh-CN" sz="429" dirty="0">
                <a:solidFill>
                  <a:schemeClr val="tx1"/>
                </a:solidFill>
                <a:latin typeface="Times New Roman" panose="02020603050405020304" pitchFamily="18" charset="0"/>
                <a:cs typeface="Times New Roman" panose="02020603050405020304" pitchFamily="18" charset="0"/>
              </a:rPr>
              <a:t>Sample 4</a:t>
            </a:r>
            <a:endParaRPr lang="zh-CN" altLang="en-US" sz="429" dirty="0">
              <a:solidFill>
                <a:schemeClr val="tx1"/>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EB93BA0C-D272-9842-8D10-9E6864B9C97C}"/>
              </a:ext>
            </a:extLst>
          </p:cNvPr>
          <p:cNvCxnSpPr>
            <a:stCxn id="5" idx="3"/>
            <a:endCxn id="94" idx="1"/>
          </p:cNvCxnSpPr>
          <p:nvPr/>
        </p:nvCxnSpPr>
        <p:spPr>
          <a:xfrm flipV="1">
            <a:off x="2401250" y="483300"/>
            <a:ext cx="2407842" cy="115060"/>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11">
            <a:extLst>
              <a:ext uri="{FF2B5EF4-FFF2-40B4-BE49-F238E27FC236}">
                <a16:creationId xmlns:a16="http://schemas.microsoft.com/office/drawing/2014/main" id="{53A52A16-D311-5A4F-B7E8-98C2F64CC776}"/>
              </a:ext>
            </a:extLst>
          </p:cNvPr>
          <p:cNvCxnSpPr>
            <a:cxnSpLocks/>
            <a:stCxn id="5" idx="3"/>
            <a:endCxn id="161" idx="1"/>
          </p:cNvCxnSpPr>
          <p:nvPr/>
        </p:nvCxnSpPr>
        <p:spPr>
          <a:xfrm>
            <a:off x="2401250" y="598360"/>
            <a:ext cx="2414213" cy="111142"/>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1">
            <a:extLst>
              <a:ext uri="{FF2B5EF4-FFF2-40B4-BE49-F238E27FC236}">
                <a16:creationId xmlns:a16="http://schemas.microsoft.com/office/drawing/2014/main" id="{CD80BAAB-EEC0-D441-B7BC-285CC28E928B}"/>
              </a:ext>
            </a:extLst>
          </p:cNvPr>
          <p:cNvCxnSpPr>
            <a:cxnSpLocks/>
            <a:stCxn id="200" idx="3"/>
            <a:endCxn id="162" idx="1"/>
          </p:cNvCxnSpPr>
          <p:nvPr/>
        </p:nvCxnSpPr>
        <p:spPr>
          <a:xfrm flipV="1">
            <a:off x="2401250" y="1039895"/>
            <a:ext cx="2414213" cy="124044"/>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11">
            <a:extLst>
              <a:ext uri="{FF2B5EF4-FFF2-40B4-BE49-F238E27FC236}">
                <a16:creationId xmlns:a16="http://schemas.microsoft.com/office/drawing/2014/main" id="{593CD793-3945-F14F-8327-2460E224AB5A}"/>
              </a:ext>
            </a:extLst>
          </p:cNvPr>
          <p:cNvCxnSpPr>
            <a:cxnSpLocks/>
            <a:stCxn id="200" idx="3"/>
            <a:endCxn id="165" idx="1"/>
          </p:cNvCxnSpPr>
          <p:nvPr/>
        </p:nvCxnSpPr>
        <p:spPr>
          <a:xfrm>
            <a:off x="2401250" y="1163939"/>
            <a:ext cx="2414694" cy="137122"/>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8DE2D8B-3E72-4247-A008-4CE1833735F9}"/>
              </a:ext>
            </a:extLst>
          </p:cNvPr>
          <p:cNvSpPr/>
          <p:nvPr/>
        </p:nvSpPr>
        <p:spPr>
          <a:xfrm>
            <a:off x="1561989" y="354053"/>
            <a:ext cx="1215384" cy="1095714"/>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5"/>
          </a:p>
        </p:txBody>
      </p:sp>
      <p:sp>
        <p:nvSpPr>
          <p:cNvPr id="30" name="TextBox 29">
            <a:extLst>
              <a:ext uri="{FF2B5EF4-FFF2-40B4-BE49-F238E27FC236}">
                <a16:creationId xmlns:a16="http://schemas.microsoft.com/office/drawing/2014/main" id="{250B3856-8E05-CA4A-BA17-13AD67ED660C}"/>
              </a:ext>
            </a:extLst>
          </p:cNvPr>
          <p:cNvSpPr txBox="1"/>
          <p:nvPr/>
        </p:nvSpPr>
        <p:spPr>
          <a:xfrm>
            <a:off x="2044027" y="1293119"/>
            <a:ext cx="911171" cy="171585"/>
          </a:xfrm>
          <a:prstGeom prst="rect">
            <a:avLst/>
          </a:prstGeom>
          <a:noFill/>
        </p:spPr>
        <p:txBody>
          <a:bodyPr wrap="square" rtlCol="0">
            <a:spAutoFit/>
          </a:bodyPr>
          <a:lstStyle/>
          <a:p>
            <a:r>
              <a:rPr lang="en-US" sz="515" dirty="0"/>
              <a:t>necrotic tissue</a:t>
            </a:r>
          </a:p>
        </p:txBody>
      </p:sp>
      <p:sp>
        <p:nvSpPr>
          <p:cNvPr id="31" name="Rectangle 30">
            <a:extLst>
              <a:ext uri="{FF2B5EF4-FFF2-40B4-BE49-F238E27FC236}">
                <a16:creationId xmlns:a16="http://schemas.microsoft.com/office/drawing/2014/main" id="{EDEC1CBE-C1CC-DF45-9540-6B04DD482507}"/>
              </a:ext>
            </a:extLst>
          </p:cNvPr>
          <p:cNvSpPr/>
          <p:nvPr/>
        </p:nvSpPr>
        <p:spPr>
          <a:xfrm>
            <a:off x="2700264" y="1152041"/>
            <a:ext cx="1105803" cy="250838"/>
          </a:xfrm>
          <a:prstGeom prst="rect">
            <a:avLst/>
          </a:prstGeom>
        </p:spPr>
        <p:txBody>
          <a:bodyPr wrap="square">
            <a:spAutoFit/>
          </a:bodyPr>
          <a:lstStyle/>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necrotic tissue</a:t>
            </a:r>
          </a:p>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biological replicate 2</a:t>
            </a:r>
          </a:p>
        </p:txBody>
      </p:sp>
      <p:sp>
        <p:nvSpPr>
          <p:cNvPr id="90" name="Rectangle 89">
            <a:extLst>
              <a:ext uri="{FF2B5EF4-FFF2-40B4-BE49-F238E27FC236}">
                <a16:creationId xmlns:a16="http://schemas.microsoft.com/office/drawing/2014/main" id="{D37F71FF-9D7C-D046-81B3-22C5461614A2}"/>
              </a:ext>
            </a:extLst>
          </p:cNvPr>
          <p:cNvSpPr/>
          <p:nvPr/>
        </p:nvSpPr>
        <p:spPr>
          <a:xfrm>
            <a:off x="2700265" y="591072"/>
            <a:ext cx="1105803" cy="250838"/>
          </a:xfrm>
          <a:prstGeom prst="rect">
            <a:avLst/>
          </a:prstGeom>
        </p:spPr>
        <p:txBody>
          <a:bodyPr wrap="square">
            <a:spAutoFit/>
          </a:bodyPr>
          <a:lstStyle/>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necrotic tissue</a:t>
            </a:r>
          </a:p>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biological replicate 1</a:t>
            </a:r>
          </a:p>
        </p:txBody>
      </p:sp>
      <p:sp>
        <p:nvSpPr>
          <p:cNvPr id="91" name="Rectangle 90">
            <a:extLst>
              <a:ext uri="{FF2B5EF4-FFF2-40B4-BE49-F238E27FC236}">
                <a16:creationId xmlns:a16="http://schemas.microsoft.com/office/drawing/2014/main" id="{B9325185-BA39-B044-90B3-99FBBEDD01AD}"/>
              </a:ext>
            </a:extLst>
          </p:cNvPr>
          <p:cNvSpPr/>
          <p:nvPr/>
        </p:nvSpPr>
        <p:spPr>
          <a:xfrm>
            <a:off x="1545214" y="1651037"/>
            <a:ext cx="1215384" cy="1075261"/>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5"/>
          </a:p>
        </p:txBody>
      </p:sp>
      <p:sp>
        <p:nvSpPr>
          <p:cNvPr id="92" name="TextBox 91">
            <a:extLst>
              <a:ext uri="{FF2B5EF4-FFF2-40B4-BE49-F238E27FC236}">
                <a16:creationId xmlns:a16="http://schemas.microsoft.com/office/drawing/2014/main" id="{C9388F4E-149B-0D4C-A4BE-321411A39598}"/>
              </a:ext>
            </a:extLst>
          </p:cNvPr>
          <p:cNvSpPr txBox="1"/>
          <p:nvPr/>
        </p:nvSpPr>
        <p:spPr>
          <a:xfrm>
            <a:off x="2023572" y="2558375"/>
            <a:ext cx="865516" cy="171585"/>
          </a:xfrm>
          <a:prstGeom prst="rect">
            <a:avLst/>
          </a:prstGeom>
          <a:noFill/>
        </p:spPr>
        <p:txBody>
          <a:bodyPr wrap="square" rtlCol="0">
            <a:spAutoFit/>
          </a:bodyPr>
          <a:lstStyle/>
          <a:p>
            <a:r>
              <a:rPr lang="en-US" sz="515" dirty="0"/>
              <a:t>normal tissue</a:t>
            </a:r>
          </a:p>
        </p:txBody>
      </p:sp>
      <p:cxnSp>
        <p:nvCxnSpPr>
          <p:cNvPr id="95" name="Straight Arrow Connector 11">
            <a:extLst>
              <a:ext uri="{FF2B5EF4-FFF2-40B4-BE49-F238E27FC236}">
                <a16:creationId xmlns:a16="http://schemas.microsoft.com/office/drawing/2014/main" id="{CA742B8F-737F-DC47-A626-89EB2E72E654}"/>
              </a:ext>
            </a:extLst>
          </p:cNvPr>
          <p:cNvCxnSpPr>
            <a:cxnSpLocks/>
            <a:stCxn id="201" idx="3"/>
            <a:endCxn id="167" idx="1"/>
          </p:cNvCxnSpPr>
          <p:nvPr/>
        </p:nvCxnSpPr>
        <p:spPr>
          <a:xfrm flipV="1">
            <a:off x="2401250" y="1690996"/>
            <a:ext cx="2400721" cy="147446"/>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11">
            <a:extLst>
              <a:ext uri="{FF2B5EF4-FFF2-40B4-BE49-F238E27FC236}">
                <a16:creationId xmlns:a16="http://schemas.microsoft.com/office/drawing/2014/main" id="{22B614B8-6FC2-834F-ADF8-E917862EB516}"/>
              </a:ext>
            </a:extLst>
          </p:cNvPr>
          <p:cNvCxnSpPr>
            <a:cxnSpLocks/>
            <a:stCxn id="201" idx="3"/>
            <a:endCxn id="168" idx="1"/>
          </p:cNvCxnSpPr>
          <p:nvPr/>
        </p:nvCxnSpPr>
        <p:spPr>
          <a:xfrm>
            <a:off x="2401250" y="1838442"/>
            <a:ext cx="2400721" cy="109253"/>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3FF2BCF3-0503-AD4B-B5DD-5218DF495149}"/>
              </a:ext>
            </a:extLst>
          </p:cNvPr>
          <p:cNvSpPr/>
          <p:nvPr/>
        </p:nvSpPr>
        <p:spPr>
          <a:xfrm>
            <a:off x="2675014" y="1839288"/>
            <a:ext cx="1105803" cy="250838"/>
          </a:xfrm>
          <a:prstGeom prst="rect">
            <a:avLst/>
          </a:prstGeom>
        </p:spPr>
        <p:txBody>
          <a:bodyPr wrap="square">
            <a:spAutoFit/>
          </a:bodyPr>
          <a:lstStyle/>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normal tissue</a:t>
            </a:r>
          </a:p>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biological replicate 1</a:t>
            </a:r>
          </a:p>
        </p:txBody>
      </p:sp>
      <p:cxnSp>
        <p:nvCxnSpPr>
          <p:cNvPr id="102" name="Straight Arrow Connector 11">
            <a:extLst>
              <a:ext uri="{FF2B5EF4-FFF2-40B4-BE49-F238E27FC236}">
                <a16:creationId xmlns:a16="http://schemas.microsoft.com/office/drawing/2014/main" id="{509945C0-0D44-3F44-B8CF-692D975CA2CE}"/>
              </a:ext>
            </a:extLst>
          </p:cNvPr>
          <p:cNvCxnSpPr>
            <a:cxnSpLocks/>
            <a:stCxn id="65" idx="3"/>
            <a:endCxn id="61" idx="1"/>
          </p:cNvCxnSpPr>
          <p:nvPr/>
        </p:nvCxnSpPr>
        <p:spPr>
          <a:xfrm flipV="1">
            <a:off x="2401250" y="2281565"/>
            <a:ext cx="2397815" cy="130041"/>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1">
            <a:extLst>
              <a:ext uri="{FF2B5EF4-FFF2-40B4-BE49-F238E27FC236}">
                <a16:creationId xmlns:a16="http://schemas.microsoft.com/office/drawing/2014/main" id="{6115C2F0-9E92-954E-A172-F3F02D67F1CD}"/>
              </a:ext>
            </a:extLst>
          </p:cNvPr>
          <p:cNvCxnSpPr>
            <a:cxnSpLocks/>
            <a:stCxn id="65" idx="3"/>
            <a:endCxn id="62" idx="1"/>
          </p:cNvCxnSpPr>
          <p:nvPr/>
        </p:nvCxnSpPr>
        <p:spPr>
          <a:xfrm>
            <a:off x="2401250" y="2411606"/>
            <a:ext cx="2397815" cy="126660"/>
          </a:xfrm>
          <a:prstGeom prst="bent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D9E46B1-E18B-7241-ACAB-52D39689BD57}"/>
              </a:ext>
            </a:extLst>
          </p:cNvPr>
          <p:cNvSpPr/>
          <p:nvPr/>
        </p:nvSpPr>
        <p:spPr>
          <a:xfrm>
            <a:off x="2674042" y="2404031"/>
            <a:ext cx="1105803" cy="250838"/>
          </a:xfrm>
          <a:prstGeom prst="rect">
            <a:avLst/>
          </a:prstGeom>
        </p:spPr>
        <p:txBody>
          <a:bodyPr wrap="square">
            <a:spAutoFit/>
          </a:bodyPr>
          <a:lstStyle/>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normal tissue</a:t>
            </a:r>
          </a:p>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biological replicate 2</a:t>
            </a:r>
          </a:p>
        </p:txBody>
      </p:sp>
      <p:sp>
        <p:nvSpPr>
          <p:cNvPr id="123" name="Rectangle 122">
            <a:extLst>
              <a:ext uri="{FF2B5EF4-FFF2-40B4-BE49-F238E27FC236}">
                <a16:creationId xmlns:a16="http://schemas.microsoft.com/office/drawing/2014/main" id="{D37E0829-7F2A-5249-B3DD-6081BB4D0CAC}"/>
              </a:ext>
            </a:extLst>
          </p:cNvPr>
          <p:cNvSpPr/>
          <p:nvPr/>
        </p:nvSpPr>
        <p:spPr>
          <a:xfrm>
            <a:off x="4667502" y="320144"/>
            <a:ext cx="604518" cy="526473"/>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5"/>
          </a:p>
        </p:txBody>
      </p:sp>
      <p:sp>
        <p:nvSpPr>
          <p:cNvPr id="126" name="Rectangle 125">
            <a:extLst>
              <a:ext uri="{FF2B5EF4-FFF2-40B4-BE49-F238E27FC236}">
                <a16:creationId xmlns:a16="http://schemas.microsoft.com/office/drawing/2014/main" id="{C6999716-E0B4-EC43-BE73-4719775D8FE2}"/>
              </a:ext>
            </a:extLst>
          </p:cNvPr>
          <p:cNvSpPr/>
          <p:nvPr/>
        </p:nvSpPr>
        <p:spPr>
          <a:xfrm>
            <a:off x="4669446" y="914245"/>
            <a:ext cx="604518" cy="503576"/>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5"/>
          </a:p>
        </p:txBody>
      </p:sp>
      <p:sp>
        <p:nvSpPr>
          <p:cNvPr id="127" name="Rectangle 126">
            <a:extLst>
              <a:ext uri="{FF2B5EF4-FFF2-40B4-BE49-F238E27FC236}">
                <a16:creationId xmlns:a16="http://schemas.microsoft.com/office/drawing/2014/main" id="{66FC74C2-6FD3-934B-8947-141BB9A3D040}"/>
              </a:ext>
            </a:extLst>
          </p:cNvPr>
          <p:cNvSpPr/>
          <p:nvPr/>
        </p:nvSpPr>
        <p:spPr>
          <a:xfrm>
            <a:off x="4680222" y="1560170"/>
            <a:ext cx="604518" cy="529643"/>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5"/>
          </a:p>
        </p:txBody>
      </p:sp>
      <p:sp>
        <p:nvSpPr>
          <p:cNvPr id="128" name="Rectangle 127">
            <a:extLst>
              <a:ext uri="{FF2B5EF4-FFF2-40B4-BE49-F238E27FC236}">
                <a16:creationId xmlns:a16="http://schemas.microsoft.com/office/drawing/2014/main" id="{FA3F2655-3B40-AF46-9E66-815839CC9E1B}"/>
              </a:ext>
            </a:extLst>
          </p:cNvPr>
          <p:cNvSpPr/>
          <p:nvPr/>
        </p:nvSpPr>
        <p:spPr>
          <a:xfrm>
            <a:off x="4686360" y="2149525"/>
            <a:ext cx="604518" cy="529643"/>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5"/>
          </a:p>
        </p:txBody>
      </p:sp>
      <p:sp>
        <p:nvSpPr>
          <p:cNvPr id="71" name="TextBox 70">
            <a:extLst>
              <a:ext uri="{FF2B5EF4-FFF2-40B4-BE49-F238E27FC236}">
                <a16:creationId xmlns:a16="http://schemas.microsoft.com/office/drawing/2014/main" id="{DF09F048-ADB7-9F44-9C58-47ACAAADC733}"/>
              </a:ext>
            </a:extLst>
          </p:cNvPr>
          <p:cNvSpPr txBox="1"/>
          <p:nvPr/>
        </p:nvSpPr>
        <p:spPr>
          <a:xfrm>
            <a:off x="5738118" y="468002"/>
            <a:ext cx="1153862" cy="250838"/>
          </a:xfrm>
          <a:prstGeom prst="rect">
            <a:avLst/>
          </a:prstGeom>
          <a:noFill/>
        </p:spPr>
        <p:txBody>
          <a:bodyPr wrap="square" rtlCol="0">
            <a:spAutoFit/>
          </a:bodyPr>
          <a:lstStyle/>
          <a:p>
            <a:pPr algn="ctr"/>
            <a:r>
              <a:rPr lang="en-US" sz="515" dirty="0"/>
              <a:t>Sample 1</a:t>
            </a:r>
          </a:p>
          <a:p>
            <a:pPr algn="ctr"/>
            <a:r>
              <a:rPr lang="en-US" sz="515" dirty="0"/>
              <a:t>Technical replicates</a:t>
            </a:r>
          </a:p>
        </p:txBody>
      </p:sp>
      <p:sp>
        <p:nvSpPr>
          <p:cNvPr id="129" name="TextBox 128">
            <a:extLst>
              <a:ext uri="{FF2B5EF4-FFF2-40B4-BE49-F238E27FC236}">
                <a16:creationId xmlns:a16="http://schemas.microsoft.com/office/drawing/2014/main" id="{916BF370-E8E3-A74C-9E46-FCB84EF70D97}"/>
              </a:ext>
            </a:extLst>
          </p:cNvPr>
          <p:cNvSpPr txBox="1"/>
          <p:nvPr/>
        </p:nvSpPr>
        <p:spPr>
          <a:xfrm>
            <a:off x="5729730" y="1042935"/>
            <a:ext cx="1153862" cy="250838"/>
          </a:xfrm>
          <a:prstGeom prst="rect">
            <a:avLst/>
          </a:prstGeom>
          <a:noFill/>
        </p:spPr>
        <p:txBody>
          <a:bodyPr wrap="square" rtlCol="0">
            <a:spAutoFit/>
          </a:bodyPr>
          <a:lstStyle/>
          <a:p>
            <a:pPr algn="ctr"/>
            <a:r>
              <a:rPr lang="en-US" sz="515" dirty="0"/>
              <a:t>Sample 2</a:t>
            </a:r>
          </a:p>
          <a:p>
            <a:pPr algn="ctr"/>
            <a:r>
              <a:rPr lang="en-US" sz="515" dirty="0"/>
              <a:t>Technical replicates</a:t>
            </a:r>
          </a:p>
        </p:txBody>
      </p:sp>
      <p:sp>
        <p:nvSpPr>
          <p:cNvPr id="131" name="TextBox 130">
            <a:extLst>
              <a:ext uri="{FF2B5EF4-FFF2-40B4-BE49-F238E27FC236}">
                <a16:creationId xmlns:a16="http://schemas.microsoft.com/office/drawing/2014/main" id="{240A3A8B-AB2D-2B4C-9122-89E77082E972}"/>
              </a:ext>
            </a:extLst>
          </p:cNvPr>
          <p:cNvSpPr txBox="1"/>
          <p:nvPr/>
        </p:nvSpPr>
        <p:spPr>
          <a:xfrm>
            <a:off x="5733924" y="1695598"/>
            <a:ext cx="1153862" cy="250838"/>
          </a:xfrm>
          <a:prstGeom prst="rect">
            <a:avLst/>
          </a:prstGeom>
          <a:noFill/>
        </p:spPr>
        <p:txBody>
          <a:bodyPr wrap="square" rtlCol="0">
            <a:spAutoFit/>
          </a:bodyPr>
          <a:lstStyle/>
          <a:p>
            <a:pPr algn="ctr"/>
            <a:r>
              <a:rPr lang="en-US" sz="515" dirty="0"/>
              <a:t>Sample 3</a:t>
            </a:r>
          </a:p>
          <a:p>
            <a:pPr algn="ctr"/>
            <a:r>
              <a:rPr lang="en-US" sz="515" dirty="0"/>
              <a:t>Technical replicates</a:t>
            </a:r>
          </a:p>
        </p:txBody>
      </p:sp>
      <p:sp>
        <p:nvSpPr>
          <p:cNvPr id="132" name="TextBox 131">
            <a:extLst>
              <a:ext uri="{FF2B5EF4-FFF2-40B4-BE49-F238E27FC236}">
                <a16:creationId xmlns:a16="http://schemas.microsoft.com/office/drawing/2014/main" id="{6375B635-2109-1149-9466-15BC85FA81B3}"/>
              </a:ext>
            </a:extLst>
          </p:cNvPr>
          <p:cNvSpPr txBox="1"/>
          <p:nvPr/>
        </p:nvSpPr>
        <p:spPr>
          <a:xfrm>
            <a:off x="5725536" y="2297946"/>
            <a:ext cx="1153862" cy="250838"/>
          </a:xfrm>
          <a:prstGeom prst="rect">
            <a:avLst/>
          </a:prstGeom>
          <a:noFill/>
        </p:spPr>
        <p:txBody>
          <a:bodyPr wrap="square" rtlCol="0">
            <a:spAutoFit/>
          </a:bodyPr>
          <a:lstStyle/>
          <a:p>
            <a:pPr algn="ctr"/>
            <a:r>
              <a:rPr lang="en-US" sz="515" dirty="0"/>
              <a:t>Sample 4</a:t>
            </a:r>
          </a:p>
          <a:p>
            <a:pPr algn="ctr"/>
            <a:r>
              <a:rPr lang="en-US" sz="515" dirty="0"/>
              <a:t>Technical replicates</a:t>
            </a:r>
          </a:p>
        </p:txBody>
      </p:sp>
      <p:sp>
        <p:nvSpPr>
          <p:cNvPr id="72" name="Rectangle 71">
            <a:extLst>
              <a:ext uri="{FF2B5EF4-FFF2-40B4-BE49-F238E27FC236}">
                <a16:creationId xmlns:a16="http://schemas.microsoft.com/office/drawing/2014/main" id="{57FB0E69-EF3A-6744-B5D2-6E87E2F26C4C}"/>
              </a:ext>
            </a:extLst>
          </p:cNvPr>
          <p:cNvSpPr/>
          <p:nvPr/>
        </p:nvSpPr>
        <p:spPr>
          <a:xfrm>
            <a:off x="1726618" y="111523"/>
            <a:ext cx="973647" cy="250838"/>
          </a:xfrm>
          <a:prstGeom prst="rect">
            <a:avLst/>
          </a:prstGeom>
        </p:spPr>
        <p:txBody>
          <a:bodyPr wrap="square">
            <a:spAutoFit/>
          </a:bodyPr>
          <a:lstStyle/>
          <a:p>
            <a:pPr algn="ctr" fontAlgn="b"/>
            <a:r>
              <a:rPr lang="en-US" sz="515" b="1" dirty="0">
                <a:latin typeface="Times New Roman" panose="02020603050405020304" pitchFamily="18" charset="0"/>
                <a:ea typeface="等线" panose="02010600030101010101" pitchFamily="2" charset="-122"/>
                <a:cs typeface="Times New Roman" panose="02020603050405020304" pitchFamily="18" charset="0"/>
              </a:rPr>
              <a:t>source name</a:t>
            </a:r>
          </a:p>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Sample accession</a:t>
            </a:r>
          </a:p>
        </p:txBody>
      </p:sp>
      <p:sp>
        <p:nvSpPr>
          <p:cNvPr id="133" name="Rectangle 132">
            <a:extLst>
              <a:ext uri="{FF2B5EF4-FFF2-40B4-BE49-F238E27FC236}">
                <a16:creationId xmlns:a16="http://schemas.microsoft.com/office/drawing/2014/main" id="{3749A3D5-ED55-694B-A350-AA9FE57E4431}"/>
              </a:ext>
            </a:extLst>
          </p:cNvPr>
          <p:cNvSpPr/>
          <p:nvPr/>
        </p:nvSpPr>
        <p:spPr>
          <a:xfrm>
            <a:off x="4474031" y="86782"/>
            <a:ext cx="1016899" cy="250838"/>
          </a:xfrm>
          <a:prstGeom prst="rect">
            <a:avLst/>
          </a:prstGeom>
        </p:spPr>
        <p:txBody>
          <a:bodyPr wrap="square">
            <a:spAutoFit/>
          </a:bodyPr>
          <a:lstStyle/>
          <a:p>
            <a:pPr algn="ctr" fontAlgn="b"/>
            <a:r>
              <a:rPr lang="en-US" sz="515" b="1" dirty="0">
                <a:latin typeface="Times New Roman" panose="02020603050405020304" pitchFamily="18" charset="0"/>
                <a:ea typeface="等线" panose="02010600030101010101" pitchFamily="2" charset="-122"/>
                <a:cs typeface="Times New Roman" panose="02020603050405020304" pitchFamily="18" charset="0"/>
              </a:rPr>
              <a:t>assay name</a:t>
            </a:r>
          </a:p>
          <a:p>
            <a:pPr algn="ctr" fontAlgn="b"/>
            <a:r>
              <a:rPr lang="en-US" sz="515" dirty="0">
                <a:latin typeface="Times New Roman" panose="02020603050405020304" pitchFamily="18" charset="0"/>
                <a:ea typeface="等线" panose="02010600030101010101" pitchFamily="2" charset="-122"/>
                <a:cs typeface="Times New Roman" panose="02020603050405020304" pitchFamily="18" charset="0"/>
              </a:rPr>
              <a:t>Data file accession</a:t>
            </a:r>
          </a:p>
        </p:txBody>
      </p:sp>
      <p:sp>
        <p:nvSpPr>
          <p:cNvPr id="134" name="文本框 143">
            <a:extLst>
              <a:ext uri="{FF2B5EF4-FFF2-40B4-BE49-F238E27FC236}">
                <a16:creationId xmlns:a16="http://schemas.microsoft.com/office/drawing/2014/main" id="{41FEC91C-9DFE-D84C-95BE-6C4FF46B79B7}"/>
              </a:ext>
            </a:extLst>
          </p:cNvPr>
          <p:cNvSpPr txBox="1"/>
          <p:nvPr/>
        </p:nvSpPr>
        <p:spPr>
          <a:xfrm>
            <a:off x="5922503" y="113596"/>
            <a:ext cx="1722122" cy="197875"/>
          </a:xfrm>
          <a:prstGeom prst="rect">
            <a:avLst/>
          </a:prstGeom>
          <a:noFill/>
        </p:spPr>
        <p:txBody>
          <a:bodyPr wrap="square" rtlCol="0">
            <a:spAutoFit/>
          </a:bodyPr>
          <a:lstStyle/>
          <a:p>
            <a:r>
              <a:rPr lang="en-US" altLang="zh-CN" sz="686" b="1" dirty="0">
                <a:latin typeface="Times New Roman" panose="02020603050405020304" pitchFamily="18" charset="0"/>
                <a:cs typeface="Times New Roman" panose="02020603050405020304" pitchFamily="18" charset="0"/>
              </a:rPr>
              <a:t>Label free experiment with no fractions</a:t>
            </a:r>
            <a:endParaRPr lang="zh-CN" altLang="en-US" sz="686"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6045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BC931517-1429-D04C-86E5-8E14E4CD9468}"/>
              </a:ext>
            </a:extLst>
          </p:cNvPr>
          <p:cNvGrpSpPr/>
          <p:nvPr/>
        </p:nvGrpSpPr>
        <p:grpSpPr>
          <a:xfrm>
            <a:off x="162897" y="133344"/>
            <a:ext cx="4397698" cy="2073228"/>
            <a:chOff x="407138" y="1458098"/>
            <a:chExt cx="15390584" cy="7255657"/>
          </a:xfrm>
        </p:grpSpPr>
        <p:grpSp>
          <p:nvGrpSpPr>
            <p:cNvPr id="9" name="Group 8">
              <a:extLst>
                <a:ext uri="{FF2B5EF4-FFF2-40B4-BE49-F238E27FC236}">
                  <a16:creationId xmlns:a16="http://schemas.microsoft.com/office/drawing/2014/main" id="{32E2C41E-2153-4241-8311-14FBE332FAF0}"/>
                </a:ext>
              </a:extLst>
            </p:cNvPr>
            <p:cNvGrpSpPr/>
            <p:nvPr/>
          </p:nvGrpSpPr>
          <p:grpSpPr>
            <a:xfrm>
              <a:off x="407138" y="4220499"/>
              <a:ext cx="3210053" cy="3916117"/>
              <a:chOff x="1448218" y="2551627"/>
              <a:chExt cx="3210053" cy="3916117"/>
            </a:xfrm>
          </p:grpSpPr>
          <p:sp>
            <p:nvSpPr>
              <p:cNvPr id="4" name="Card 3">
                <a:extLst>
                  <a:ext uri="{FF2B5EF4-FFF2-40B4-BE49-F238E27FC236}">
                    <a16:creationId xmlns:a16="http://schemas.microsoft.com/office/drawing/2014/main" id="{8918F935-AB7E-8A49-8C2A-B8D85FF4FD90}"/>
                  </a:ext>
                </a:extLst>
              </p:cNvPr>
              <p:cNvSpPr/>
              <p:nvPr/>
            </p:nvSpPr>
            <p:spPr>
              <a:xfrm>
                <a:off x="2129976" y="2993034"/>
                <a:ext cx="1371600" cy="1208315"/>
              </a:xfrm>
              <a:prstGeom prst="flowChartPunchedCard">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72" dirty="0">
                    <a:solidFill>
                      <a:schemeClr val="tx1"/>
                    </a:solidFill>
                  </a:rPr>
                  <a:t>SDRF</a:t>
                </a:r>
              </a:p>
              <a:p>
                <a:pPr algn="ctr"/>
                <a:r>
                  <a:rPr lang="en-US" sz="572" dirty="0">
                    <a:solidFill>
                      <a:schemeClr val="tx1"/>
                    </a:solidFill>
                  </a:rPr>
                  <a:t>Proteomic</a:t>
                </a:r>
                <a:r>
                  <a:rPr lang="en-US" sz="515" dirty="0">
                    <a:solidFill>
                      <a:schemeClr val="tx1"/>
                    </a:solidFill>
                  </a:rPr>
                  <a:t>s</a:t>
                </a:r>
              </a:p>
            </p:txBody>
          </p:sp>
          <p:sp>
            <p:nvSpPr>
              <p:cNvPr id="6" name="Card 5">
                <a:extLst>
                  <a:ext uri="{FF2B5EF4-FFF2-40B4-BE49-F238E27FC236}">
                    <a16:creationId xmlns:a16="http://schemas.microsoft.com/office/drawing/2014/main" id="{24D8C21D-C268-1544-B627-38AAEBDF0765}"/>
                  </a:ext>
                </a:extLst>
              </p:cNvPr>
              <p:cNvSpPr/>
              <p:nvPr/>
            </p:nvSpPr>
            <p:spPr>
              <a:xfrm>
                <a:off x="2116867" y="4631869"/>
                <a:ext cx="1371600" cy="1208315"/>
              </a:xfrm>
              <a:prstGeom prst="flowChartPunchedCard">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72" dirty="0">
                    <a:solidFill>
                      <a:schemeClr val="tx1"/>
                    </a:solidFill>
                  </a:rPr>
                  <a:t>IDF</a:t>
                </a:r>
              </a:p>
            </p:txBody>
          </p:sp>
          <p:sp>
            <p:nvSpPr>
              <p:cNvPr id="7" name="Rectangle 6">
                <a:extLst>
                  <a:ext uri="{FF2B5EF4-FFF2-40B4-BE49-F238E27FC236}">
                    <a16:creationId xmlns:a16="http://schemas.microsoft.com/office/drawing/2014/main" id="{40A3FEE2-1D78-8549-8E81-C4F4E204F6E9}"/>
                  </a:ext>
                </a:extLst>
              </p:cNvPr>
              <p:cNvSpPr/>
              <p:nvPr/>
            </p:nvSpPr>
            <p:spPr>
              <a:xfrm>
                <a:off x="1551214" y="2551627"/>
                <a:ext cx="2912789" cy="3834661"/>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15"/>
              </a:p>
            </p:txBody>
          </p:sp>
          <p:sp>
            <p:nvSpPr>
              <p:cNvPr id="8" name="TextBox 7">
                <a:extLst>
                  <a:ext uri="{FF2B5EF4-FFF2-40B4-BE49-F238E27FC236}">
                    <a16:creationId xmlns:a16="http://schemas.microsoft.com/office/drawing/2014/main" id="{35532AA0-D14D-5C46-B8E0-32F6E6661FB9}"/>
                  </a:ext>
                </a:extLst>
              </p:cNvPr>
              <p:cNvSpPr txBox="1"/>
              <p:nvPr/>
            </p:nvSpPr>
            <p:spPr>
              <a:xfrm>
                <a:off x="1448218" y="5867249"/>
                <a:ext cx="3210053" cy="600495"/>
              </a:xfrm>
              <a:prstGeom prst="rect">
                <a:avLst/>
              </a:prstGeom>
              <a:noFill/>
            </p:spPr>
            <p:txBody>
              <a:bodyPr wrap="none" rtlCol="0">
                <a:spAutoFit/>
              </a:bodyPr>
              <a:lstStyle/>
              <a:p>
                <a:r>
                  <a:rPr lang="en-US" sz="515" b="1" dirty="0"/>
                  <a:t>MAGE-TAB Proteomics</a:t>
                </a:r>
              </a:p>
            </p:txBody>
          </p:sp>
        </p:grpSp>
        <p:sp>
          <p:nvSpPr>
            <p:cNvPr id="10" name="TextBox 9">
              <a:extLst>
                <a:ext uri="{FF2B5EF4-FFF2-40B4-BE49-F238E27FC236}">
                  <a16:creationId xmlns:a16="http://schemas.microsoft.com/office/drawing/2014/main" id="{970DF241-8959-4745-9D2C-D3A8386BEDB3}"/>
                </a:ext>
              </a:extLst>
            </p:cNvPr>
            <p:cNvSpPr txBox="1"/>
            <p:nvPr/>
          </p:nvSpPr>
          <p:spPr>
            <a:xfrm>
              <a:off x="4157019" y="1458098"/>
              <a:ext cx="5627969" cy="1985945"/>
            </a:xfrm>
            <a:prstGeom prst="rect">
              <a:avLst/>
            </a:prstGeom>
            <a:noFill/>
          </p:spPr>
          <p:txBody>
            <a:bodyPr wrap="none" rtlCol="0">
              <a:spAutoFit/>
            </a:bodyPr>
            <a:lstStyle/>
            <a:p>
              <a:pPr algn="ctr"/>
              <a:r>
                <a:rPr lang="en-US" sz="1029" dirty="0"/>
                <a:t>Validation </a:t>
              </a:r>
            </a:p>
            <a:p>
              <a:pPr algn="ctr"/>
              <a:r>
                <a:rPr lang="en-US" sz="1029" dirty="0"/>
                <a:t>MAGE-TAB Proteomics </a:t>
              </a:r>
            </a:p>
            <a:p>
              <a:pPr algn="ctr"/>
              <a:r>
                <a:rPr lang="en-US" sz="1029" dirty="0"/>
                <a:t>components</a:t>
              </a:r>
            </a:p>
          </p:txBody>
        </p:sp>
        <p:grpSp>
          <p:nvGrpSpPr>
            <p:cNvPr id="14" name="Group 13">
              <a:extLst>
                <a:ext uri="{FF2B5EF4-FFF2-40B4-BE49-F238E27FC236}">
                  <a16:creationId xmlns:a16="http://schemas.microsoft.com/office/drawing/2014/main" id="{F2B3258B-B040-9244-9807-2FED03AD6F4C}"/>
                </a:ext>
              </a:extLst>
            </p:cNvPr>
            <p:cNvGrpSpPr/>
            <p:nvPr/>
          </p:nvGrpSpPr>
          <p:grpSpPr>
            <a:xfrm>
              <a:off x="4848609" y="3744148"/>
              <a:ext cx="3721298" cy="1356976"/>
              <a:chOff x="4902578" y="2437862"/>
              <a:chExt cx="4614642" cy="1356976"/>
            </a:xfrm>
          </p:grpSpPr>
          <p:sp>
            <p:nvSpPr>
              <p:cNvPr id="11" name="Rectangle 10">
                <a:extLst>
                  <a:ext uri="{FF2B5EF4-FFF2-40B4-BE49-F238E27FC236}">
                    <a16:creationId xmlns:a16="http://schemas.microsoft.com/office/drawing/2014/main" id="{0685A0C2-0F5F-A147-B434-6CC44BB39AD6}"/>
                  </a:ext>
                </a:extLst>
              </p:cNvPr>
              <p:cNvSpPr/>
              <p:nvPr/>
            </p:nvSpPr>
            <p:spPr>
              <a:xfrm>
                <a:off x="5045528" y="2437862"/>
                <a:ext cx="4471688" cy="12083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dirty="0">
                    <a:solidFill>
                      <a:schemeClr val="tx1"/>
                    </a:solidFill>
                  </a:rPr>
                  <a:t>sdrf-pipelines (Python)</a:t>
                </a:r>
              </a:p>
            </p:txBody>
          </p:sp>
          <p:sp>
            <p:nvSpPr>
              <p:cNvPr id="13" name="Rectangle 12">
                <a:extLst>
                  <a:ext uri="{FF2B5EF4-FFF2-40B4-BE49-F238E27FC236}">
                    <a16:creationId xmlns:a16="http://schemas.microsoft.com/office/drawing/2014/main" id="{6B0BA240-4B03-334A-B483-18B1FBB63E2E}"/>
                  </a:ext>
                </a:extLst>
              </p:cNvPr>
              <p:cNvSpPr/>
              <p:nvPr/>
            </p:nvSpPr>
            <p:spPr>
              <a:xfrm>
                <a:off x="4902578" y="3256278"/>
                <a:ext cx="4614642" cy="538560"/>
              </a:xfrm>
              <a:prstGeom prst="rect">
                <a:avLst/>
              </a:prstGeom>
            </p:spPr>
            <p:txBody>
              <a:bodyPr wrap="square">
                <a:spAutoFit/>
              </a:bodyPr>
              <a:lstStyle/>
              <a:p>
                <a:r>
                  <a:rPr lang="en-US" sz="400" dirty="0"/>
                  <a:t>https://github.com/bigbio/sdrf-pipelines</a:t>
                </a:r>
              </a:p>
            </p:txBody>
          </p:sp>
        </p:grpSp>
        <p:grpSp>
          <p:nvGrpSpPr>
            <p:cNvPr id="15" name="Group 14">
              <a:extLst>
                <a:ext uri="{FF2B5EF4-FFF2-40B4-BE49-F238E27FC236}">
                  <a16:creationId xmlns:a16="http://schemas.microsoft.com/office/drawing/2014/main" id="{2300DED5-634C-7244-8F87-2FE6FF30A202}"/>
                </a:ext>
              </a:extLst>
            </p:cNvPr>
            <p:cNvGrpSpPr/>
            <p:nvPr/>
          </p:nvGrpSpPr>
          <p:grpSpPr>
            <a:xfrm>
              <a:off x="4848607" y="5533673"/>
              <a:ext cx="3721295" cy="1294443"/>
              <a:chOff x="4902578" y="2437862"/>
              <a:chExt cx="4614638" cy="1294443"/>
            </a:xfrm>
          </p:grpSpPr>
          <p:sp>
            <p:nvSpPr>
              <p:cNvPr id="16" name="Rectangle 15">
                <a:extLst>
                  <a:ext uri="{FF2B5EF4-FFF2-40B4-BE49-F238E27FC236}">
                    <a16:creationId xmlns:a16="http://schemas.microsoft.com/office/drawing/2014/main" id="{819EC725-44E6-AD46-98EF-CD5CD34D04D6}"/>
                  </a:ext>
                </a:extLst>
              </p:cNvPr>
              <p:cNvSpPr/>
              <p:nvPr/>
            </p:nvSpPr>
            <p:spPr>
              <a:xfrm>
                <a:off x="5045528" y="2437862"/>
                <a:ext cx="4471688" cy="12083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dirty="0">
                    <a:solidFill>
                      <a:schemeClr val="tx1"/>
                    </a:solidFill>
                  </a:rPr>
                  <a:t>jSDRF (Java)</a:t>
                </a:r>
              </a:p>
            </p:txBody>
          </p:sp>
          <p:sp>
            <p:nvSpPr>
              <p:cNvPr id="17" name="Rectangle 16">
                <a:extLst>
                  <a:ext uri="{FF2B5EF4-FFF2-40B4-BE49-F238E27FC236}">
                    <a16:creationId xmlns:a16="http://schemas.microsoft.com/office/drawing/2014/main" id="{96D38648-FADF-FE41-AEC9-96C63AE293B4}"/>
                  </a:ext>
                </a:extLst>
              </p:cNvPr>
              <p:cNvSpPr/>
              <p:nvPr/>
            </p:nvSpPr>
            <p:spPr>
              <a:xfrm>
                <a:off x="4902578" y="3193744"/>
                <a:ext cx="4614638" cy="538561"/>
              </a:xfrm>
              <a:prstGeom prst="rect">
                <a:avLst/>
              </a:prstGeom>
            </p:spPr>
            <p:txBody>
              <a:bodyPr wrap="square">
                <a:spAutoFit/>
              </a:bodyPr>
              <a:lstStyle/>
              <a:p>
                <a:r>
                  <a:rPr lang="en-US" sz="400" dirty="0"/>
                  <a:t>https://github.com/bigbio/sdrf-pipelines</a:t>
                </a:r>
              </a:p>
            </p:txBody>
          </p:sp>
        </p:grpSp>
        <p:grpSp>
          <p:nvGrpSpPr>
            <p:cNvPr id="18" name="Group 17">
              <a:extLst>
                <a:ext uri="{FF2B5EF4-FFF2-40B4-BE49-F238E27FC236}">
                  <a16:creationId xmlns:a16="http://schemas.microsoft.com/office/drawing/2014/main" id="{372A79C3-3AC3-2840-ACDD-BC4192F38D80}"/>
                </a:ext>
              </a:extLst>
            </p:cNvPr>
            <p:cNvGrpSpPr/>
            <p:nvPr/>
          </p:nvGrpSpPr>
          <p:grpSpPr>
            <a:xfrm>
              <a:off x="4702006" y="7370427"/>
              <a:ext cx="4412884" cy="1343328"/>
              <a:chOff x="4720783" y="2437862"/>
              <a:chExt cx="5472251" cy="1343328"/>
            </a:xfrm>
          </p:grpSpPr>
          <p:sp>
            <p:nvSpPr>
              <p:cNvPr id="19" name="Rectangle 18">
                <a:extLst>
                  <a:ext uri="{FF2B5EF4-FFF2-40B4-BE49-F238E27FC236}">
                    <a16:creationId xmlns:a16="http://schemas.microsoft.com/office/drawing/2014/main" id="{B8181761-895D-FE4A-9D9A-0C7CD7599990}"/>
                  </a:ext>
                </a:extLst>
              </p:cNvPr>
              <p:cNvSpPr/>
              <p:nvPr/>
            </p:nvSpPr>
            <p:spPr>
              <a:xfrm>
                <a:off x="5045528" y="2437862"/>
                <a:ext cx="4471688" cy="12083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dirty="0">
                    <a:solidFill>
                      <a:schemeClr val="tx1"/>
                    </a:solidFill>
                  </a:rPr>
                  <a:t>Bio-MAGETAB (Perl)</a:t>
                </a:r>
              </a:p>
            </p:txBody>
          </p:sp>
          <p:sp>
            <p:nvSpPr>
              <p:cNvPr id="20" name="Rectangle 19">
                <a:extLst>
                  <a:ext uri="{FF2B5EF4-FFF2-40B4-BE49-F238E27FC236}">
                    <a16:creationId xmlns:a16="http://schemas.microsoft.com/office/drawing/2014/main" id="{8A4D2A71-6B34-0247-8B10-36B896BD2A82}"/>
                  </a:ext>
                </a:extLst>
              </p:cNvPr>
              <p:cNvSpPr/>
              <p:nvPr/>
            </p:nvSpPr>
            <p:spPr>
              <a:xfrm>
                <a:off x="4720783" y="3242630"/>
                <a:ext cx="5472251" cy="538560"/>
              </a:xfrm>
              <a:prstGeom prst="rect">
                <a:avLst/>
              </a:prstGeom>
            </p:spPr>
            <p:txBody>
              <a:bodyPr wrap="square">
                <a:spAutoFit/>
              </a:bodyPr>
              <a:lstStyle/>
              <a:p>
                <a:r>
                  <a:rPr lang="en-US" sz="400" dirty="0"/>
                  <a:t>https://metacpan.org/release/Bio-MAGETAB</a:t>
                </a:r>
              </a:p>
            </p:txBody>
          </p:sp>
        </p:grpSp>
        <p:cxnSp>
          <p:nvCxnSpPr>
            <p:cNvPr id="22" name="Straight Arrow Connector 21">
              <a:extLst>
                <a:ext uri="{FF2B5EF4-FFF2-40B4-BE49-F238E27FC236}">
                  <a16:creationId xmlns:a16="http://schemas.microsoft.com/office/drawing/2014/main" id="{E245DB28-5C0C-A643-A75E-E4B874F50F1E}"/>
                </a:ext>
              </a:extLst>
            </p:cNvPr>
            <p:cNvCxnSpPr>
              <a:cxnSpLocks/>
              <a:stCxn id="4" idx="3"/>
              <a:endCxn id="11" idx="1"/>
            </p:cNvCxnSpPr>
            <p:nvPr/>
          </p:nvCxnSpPr>
          <p:spPr>
            <a:xfrm flipV="1">
              <a:off x="2460496" y="4348306"/>
              <a:ext cx="2503389" cy="9177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1">
              <a:extLst>
                <a:ext uri="{FF2B5EF4-FFF2-40B4-BE49-F238E27FC236}">
                  <a16:creationId xmlns:a16="http://schemas.microsoft.com/office/drawing/2014/main" id="{6794163A-3225-584B-B022-C3048D7FED70}"/>
                </a:ext>
              </a:extLst>
            </p:cNvPr>
            <p:cNvCxnSpPr>
              <a:cxnSpLocks/>
              <a:stCxn id="4" idx="3"/>
              <a:endCxn id="16" idx="1"/>
            </p:cNvCxnSpPr>
            <p:nvPr/>
          </p:nvCxnSpPr>
          <p:spPr>
            <a:xfrm>
              <a:off x="2460496" y="5266064"/>
              <a:ext cx="2503388" cy="8717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1">
              <a:extLst>
                <a:ext uri="{FF2B5EF4-FFF2-40B4-BE49-F238E27FC236}">
                  <a16:creationId xmlns:a16="http://schemas.microsoft.com/office/drawing/2014/main" id="{118A9932-675E-2B49-A03C-DBA703334FF4}"/>
                </a:ext>
              </a:extLst>
            </p:cNvPr>
            <p:cNvCxnSpPr>
              <a:cxnSpLocks/>
              <a:stCxn id="7" idx="3"/>
              <a:endCxn id="19" idx="1"/>
            </p:cNvCxnSpPr>
            <p:nvPr/>
          </p:nvCxnSpPr>
          <p:spPr>
            <a:xfrm>
              <a:off x="3422923" y="6137829"/>
              <a:ext cx="1540959" cy="18367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2C8F909-6DCB-5C40-BE78-467D3732BCB5}"/>
                </a:ext>
              </a:extLst>
            </p:cNvPr>
            <p:cNvSpPr txBox="1"/>
            <p:nvPr/>
          </p:nvSpPr>
          <p:spPr>
            <a:xfrm>
              <a:off x="10035110" y="1464075"/>
              <a:ext cx="5762612" cy="1431675"/>
            </a:xfrm>
            <a:prstGeom prst="rect">
              <a:avLst/>
            </a:prstGeom>
            <a:noFill/>
          </p:spPr>
          <p:txBody>
            <a:bodyPr wrap="none" rtlCol="0">
              <a:spAutoFit/>
            </a:bodyPr>
            <a:lstStyle/>
            <a:p>
              <a:pPr algn="ctr"/>
              <a:r>
                <a:rPr lang="en-US" sz="1029" dirty="0"/>
                <a:t>Conversion </a:t>
              </a:r>
            </a:p>
            <a:p>
              <a:pPr algn="ctr"/>
              <a:r>
                <a:rPr lang="en-US" sz="1029" dirty="0"/>
                <a:t>configuration parameters</a:t>
              </a:r>
            </a:p>
          </p:txBody>
        </p:sp>
        <p:sp>
          <p:nvSpPr>
            <p:cNvPr id="33" name="Rectangle 32">
              <a:extLst>
                <a:ext uri="{FF2B5EF4-FFF2-40B4-BE49-F238E27FC236}">
                  <a16:creationId xmlns:a16="http://schemas.microsoft.com/office/drawing/2014/main" id="{871AE23D-5F34-CD43-84A6-BD24AEAC77EE}"/>
                </a:ext>
              </a:extLst>
            </p:cNvPr>
            <p:cNvSpPr/>
            <p:nvPr/>
          </p:nvSpPr>
          <p:spPr>
            <a:xfrm>
              <a:off x="11839589" y="2833896"/>
              <a:ext cx="2062081" cy="704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dirty="0">
                  <a:solidFill>
                    <a:schemeClr val="tx1"/>
                  </a:solidFill>
                </a:rPr>
                <a:t>OpenMS </a:t>
              </a:r>
            </a:p>
          </p:txBody>
        </p:sp>
        <p:sp>
          <p:nvSpPr>
            <p:cNvPr id="35" name="Rectangle 34">
              <a:extLst>
                <a:ext uri="{FF2B5EF4-FFF2-40B4-BE49-F238E27FC236}">
                  <a16:creationId xmlns:a16="http://schemas.microsoft.com/office/drawing/2014/main" id="{BFF38BFE-F9C8-3348-96B1-08F397AFF84B}"/>
                </a:ext>
              </a:extLst>
            </p:cNvPr>
            <p:cNvSpPr/>
            <p:nvPr/>
          </p:nvSpPr>
          <p:spPr>
            <a:xfrm>
              <a:off x="11821993" y="3723070"/>
              <a:ext cx="2062081" cy="704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dirty="0">
                  <a:solidFill>
                    <a:schemeClr val="tx1"/>
                  </a:solidFill>
                </a:rPr>
                <a:t>MaxQuant </a:t>
              </a:r>
            </a:p>
          </p:txBody>
        </p:sp>
        <p:sp>
          <p:nvSpPr>
            <p:cNvPr id="36" name="Rectangle 35">
              <a:extLst>
                <a:ext uri="{FF2B5EF4-FFF2-40B4-BE49-F238E27FC236}">
                  <a16:creationId xmlns:a16="http://schemas.microsoft.com/office/drawing/2014/main" id="{FA802DAC-454E-6142-B9BB-4D6C804ED78C}"/>
                </a:ext>
              </a:extLst>
            </p:cNvPr>
            <p:cNvSpPr/>
            <p:nvPr/>
          </p:nvSpPr>
          <p:spPr>
            <a:xfrm>
              <a:off x="11821996" y="4626130"/>
              <a:ext cx="2062077" cy="7048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dirty="0" err="1">
                  <a:solidFill>
                    <a:schemeClr val="tx1"/>
                  </a:solidFill>
                </a:rPr>
                <a:t>MSstats</a:t>
              </a:r>
              <a:r>
                <a:rPr lang="en-US" sz="686" dirty="0">
                  <a:solidFill>
                    <a:schemeClr val="tx1"/>
                  </a:solidFill>
                </a:rPr>
                <a:t> </a:t>
              </a:r>
            </a:p>
          </p:txBody>
        </p:sp>
        <p:cxnSp>
          <p:nvCxnSpPr>
            <p:cNvPr id="37" name="Straight Arrow Connector 21">
              <a:extLst>
                <a:ext uri="{FF2B5EF4-FFF2-40B4-BE49-F238E27FC236}">
                  <a16:creationId xmlns:a16="http://schemas.microsoft.com/office/drawing/2014/main" id="{AAD5539E-AE15-D745-AE4B-87C760CA98DA}"/>
                </a:ext>
              </a:extLst>
            </p:cNvPr>
            <p:cNvCxnSpPr>
              <a:cxnSpLocks/>
              <a:stCxn id="11" idx="3"/>
              <a:endCxn id="33" idx="1"/>
            </p:cNvCxnSpPr>
            <p:nvPr/>
          </p:nvCxnSpPr>
          <p:spPr>
            <a:xfrm flipV="1">
              <a:off x="8569905" y="3186312"/>
              <a:ext cx="3269684" cy="11619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21">
              <a:extLst>
                <a:ext uri="{FF2B5EF4-FFF2-40B4-BE49-F238E27FC236}">
                  <a16:creationId xmlns:a16="http://schemas.microsoft.com/office/drawing/2014/main" id="{F19E0831-391C-0943-B3CF-C1B934AD75E1}"/>
                </a:ext>
              </a:extLst>
            </p:cNvPr>
            <p:cNvCxnSpPr>
              <a:cxnSpLocks/>
              <a:stCxn id="11" idx="3"/>
              <a:endCxn id="35" idx="1"/>
            </p:cNvCxnSpPr>
            <p:nvPr/>
          </p:nvCxnSpPr>
          <p:spPr>
            <a:xfrm flipV="1">
              <a:off x="8569905" y="4075485"/>
              <a:ext cx="3252088" cy="2728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21">
              <a:extLst>
                <a:ext uri="{FF2B5EF4-FFF2-40B4-BE49-F238E27FC236}">
                  <a16:creationId xmlns:a16="http://schemas.microsoft.com/office/drawing/2014/main" id="{120F2310-6A3C-1846-9199-2D167740221D}"/>
                </a:ext>
              </a:extLst>
            </p:cNvPr>
            <p:cNvCxnSpPr>
              <a:cxnSpLocks/>
              <a:stCxn id="11" idx="3"/>
              <a:endCxn id="36" idx="1"/>
            </p:cNvCxnSpPr>
            <p:nvPr/>
          </p:nvCxnSpPr>
          <p:spPr>
            <a:xfrm>
              <a:off x="8569905" y="4348307"/>
              <a:ext cx="3252091" cy="6302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2" name="Multi-document 51">
            <a:extLst>
              <a:ext uri="{FF2B5EF4-FFF2-40B4-BE49-F238E27FC236}">
                <a16:creationId xmlns:a16="http://schemas.microsoft.com/office/drawing/2014/main" id="{72533054-453F-EC47-A698-7632552809B4}"/>
              </a:ext>
            </a:extLst>
          </p:cNvPr>
          <p:cNvSpPr/>
          <p:nvPr/>
        </p:nvSpPr>
        <p:spPr>
          <a:xfrm>
            <a:off x="401690" y="3200333"/>
            <a:ext cx="832696" cy="701399"/>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1653" indent="-81653">
              <a:buFont typeface="Arial" panose="020B0604020202020204" pitchFamily="34" charset="0"/>
              <a:buChar char="•"/>
            </a:pPr>
            <a:r>
              <a:rPr lang="en-US" sz="515" dirty="0">
                <a:solidFill>
                  <a:schemeClr val="tx1"/>
                </a:solidFill>
              </a:rPr>
              <a:t>RAWs</a:t>
            </a:r>
          </a:p>
          <a:p>
            <a:pPr marL="81653" indent="-81653">
              <a:buFont typeface="Arial" panose="020B0604020202020204" pitchFamily="34" charset="0"/>
              <a:buChar char="•"/>
            </a:pPr>
            <a:r>
              <a:rPr lang="en-US" sz="515" dirty="0">
                <a:solidFill>
                  <a:schemeClr val="tx1"/>
                </a:solidFill>
              </a:rPr>
              <a:t>Results</a:t>
            </a:r>
          </a:p>
          <a:p>
            <a:pPr marL="81653" indent="-81653">
              <a:buFont typeface="Arial" panose="020B0604020202020204" pitchFamily="34" charset="0"/>
              <a:buChar char="•"/>
            </a:pPr>
            <a:r>
              <a:rPr lang="en-US" sz="515" dirty="0">
                <a:solidFill>
                  <a:schemeClr val="tx1"/>
                </a:solidFill>
              </a:rPr>
              <a:t>Others</a:t>
            </a:r>
          </a:p>
          <a:p>
            <a:pPr marL="81653" indent="-81653">
              <a:buFont typeface="Arial" panose="020B0604020202020204" pitchFamily="34" charset="0"/>
              <a:buChar char="•"/>
            </a:pPr>
            <a:r>
              <a:rPr lang="en-US" sz="515" b="1" dirty="0">
                <a:solidFill>
                  <a:schemeClr val="tx1"/>
                </a:solidFill>
              </a:rPr>
              <a:t>SDRF-Proteomics</a:t>
            </a:r>
          </a:p>
        </p:txBody>
      </p:sp>
      <p:pic>
        <p:nvPicPr>
          <p:cNvPr id="1028" name="Picture 4" descr="Resultado de imagen de computer">
            <a:extLst>
              <a:ext uri="{FF2B5EF4-FFF2-40B4-BE49-F238E27FC236}">
                <a16:creationId xmlns:a16="http://schemas.microsoft.com/office/drawing/2014/main" id="{D5465C80-D9C0-894B-ABFC-15E232E6C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277" y="2872845"/>
            <a:ext cx="408251" cy="408251"/>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21">
            <a:extLst>
              <a:ext uri="{FF2B5EF4-FFF2-40B4-BE49-F238E27FC236}">
                <a16:creationId xmlns:a16="http://schemas.microsoft.com/office/drawing/2014/main" id="{FA3CB502-B3D7-6140-9541-8214E8AF2CF8}"/>
              </a:ext>
            </a:extLst>
          </p:cNvPr>
          <p:cNvCxnSpPr>
            <a:cxnSpLocks/>
          </p:cNvCxnSpPr>
          <p:nvPr/>
        </p:nvCxnSpPr>
        <p:spPr>
          <a:xfrm flipV="1">
            <a:off x="475105" y="3060102"/>
            <a:ext cx="1038765" cy="1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Resultado de imagen de user blue">
            <a:extLst>
              <a:ext uri="{FF2B5EF4-FFF2-40B4-BE49-F238E27FC236}">
                <a16:creationId xmlns:a16="http://schemas.microsoft.com/office/drawing/2014/main" id="{951E11BF-84FF-484E-B088-7FE67005A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3" y="2885913"/>
            <a:ext cx="317535" cy="31753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D876A646-09D8-ED41-8EEA-2B7B197CE9A5}"/>
              </a:ext>
            </a:extLst>
          </p:cNvPr>
          <p:cNvSpPr txBox="1"/>
          <p:nvPr/>
        </p:nvSpPr>
        <p:spPr>
          <a:xfrm>
            <a:off x="1324503" y="2737186"/>
            <a:ext cx="907621" cy="171585"/>
          </a:xfrm>
          <a:prstGeom prst="rect">
            <a:avLst/>
          </a:prstGeom>
          <a:noFill/>
        </p:spPr>
        <p:txBody>
          <a:bodyPr wrap="none" rtlCol="0">
            <a:spAutoFit/>
          </a:bodyPr>
          <a:lstStyle/>
          <a:p>
            <a:pPr algn="ctr"/>
            <a:r>
              <a:rPr lang="en-US" sz="515" dirty="0"/>
              <a:t>PRIDE Submission Tool</a:t>
            </a:r>
          </a:p>
        </p:txBody>
      </p:sp>
      <p:sp>
        <p:nvSpPr>
          <p:cNvPr id="63" name="Rectangle 62">
            <a:extLst>
              <a:ext uri="{FF2B5EF4-FFF2-40B4-BE49-F238E27FC236}">
                <a16:creationId xmlns:a16="http://schemas.microsoft.com/office/drawing/2014/main" id="{9135613C-8302-6749-B23A-105CF14A4108}"/>
              </a:ext>
            </a:extLst>
          </p:cNvPr>
          <p:cNvSpPr/>
          <p:nvPr/>
        </p:nvSpPr>
        <p:spPr>
          <a:xfrm>
            <a:off x="1571344" y="3281096"/>
            <a:ext cx="341384" cy="185683"/>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dirty="0">
                <a:solidFill>
                  <a:schemeClr val="tx1"/>
                </a:solidFill>
              </a:rPr>
              <a:t>jSDRF (Java)</a:t>
            </a:r>
          </a:p>
        </p:txBody>
      </p:sp>
      <p:graphicFrame>
        <p:nvGraphicFramePr>
          <p:cNvPr id="61" name="Diagram 60">
            <a:extLst>
              <a:ext uri="{FF2B5EF4-FFF2-40B4-BE49-F238E27FC236}">
                <a16:creationId xmlns:a16="http://schemas.microsoft.com/office/drawing/2014/main" id="{28C3A905-FBA5-5542-9DE6-0110E64B3CCD}"/>
              </a:ext>
            </a:extLst>
          </p:cNvPr>
          <p:cNvGraphicFramePr/>
          <p:nvPr>
            <p:extLst>
              <p:ext uri="{D42A27DB-BD31-4B8C-83A1-F6EECF244321}">
                <p14:modId xmlns:p14="http://schemas.microsoft.com/office/powerpoint/2010/main" val="1545610655"/>
              </p:ext>
            </p:extLst>
          </p:nvPr>
        </p:nvGraphicFramePr>
        <p:xfrm>
          <a:off x="3072099" y="2822978"/>
          <a:ext cx="816500" cy="7101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6" name="TextBox 65">
            <a:extLst>
              <a:ext uri="{FF2B5EF4-FFF2-40B4-BE49-F238E27FC236}">
                <a16:creationId xmlns:a16="http://schemas.microsoft.com/office/drawing/2014/main" id="{BED47A8D-0034-BC4F-871A-E0F4F25B216C}"/>
              </a:ext>
            </a:extLst>
          </p:cNvPr>
          <p:cNvSpPr txBox="1"/>
          <p:nvPr/>
        </p:nvSpPr>
        <p:spPr>
          <a:xfrm>
            <a:off x="3105889" y="2553606"/>
            <a:ext cx="744114" cy="250838"/>
          </a:xfrm>
          <a:prstGeom prst="rect">
            <a:avLst/>
          </a:prstGeom>
          <a:noFill/>
        </p:spPr>
        <p:txBody>
          <a:bodyPr wrap="none" rtlCol="0">
            <a:spAutoFit/>
          </a:bodyPr>
          <a:lstStyle/>
          <a:p>
            <a:pPr algn="ctr"/>
            <a:r>
              <a:rPr lang="en-US" sz="515" dirty="0"/>
              <a:t>PRIDE Submission</a:t>
            </a:r>
          </a:p>
          <a:p>
            <a:pPr algn="ctr"/>
            <a:r>
              <a:rPr lang="en-US" sz="515" dirty="0"/>
              <a:t>Pipelines</a:t>
            </a:r>
          </a:p>
        </p:txBody>
      </p:sp>
      <p:cxnSp>
        <p:nvCxnSpPr>
          <p:cNvPr id="67" name="Straight Arrow Connector 21">
            <a:extLst>
              <a:ext uri="{FF2B5EF4-FFF2-40B4-BE49-F238E27FC236}">
                <a16:creationId xmlns:a16="http://schemas.microsoft.com/office/drawing/2014/main" id="{249DA968-58DF-FF4A-9DBD-1D93C71A2C2C}"/>
              </a:ext>
            </a:extLst>
          </p:cNvPr>
          <p:cNvCxnSpPr>
            <a:cxnSpLocks/>
            <a:stCxn id="1028" idx="3"/>
          </p:cNvCxnSpPr>
          <p:nvPr/>
        </p:nvCxnSpPr>
        <p:spPr>
          <a:xfrm>
            <a:off x="1961528" y="3076971"/>
            <a:ext cx="1077512" cy="1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21">
            <a:extLst>
              <a:ext uri="{FF2B5EF4-FFF2-40B4-BE49-F238E27FC236}">
                <a16:creationId xmlns:a16="http://schemas.microsoft.com/office/drawing/2014/main" id="{22F6A46F-58AC-B849-82EF-9ED3DB0F0BDD}"/>
              </a:ext>
            </a:extLst>
          </p:cNvPr>
          <p:cNvCxnSpPr>
            <a:cxnSpLocks/>
            <a:stCxn id="66" idx="0"/>
            <a:endCxn id="70" idx="1"/>
          </p:cNvCxnSpPr>
          <p:nvPr/>
        </p:nvCxnSpPr>
        <p:spPr>
          <a:xfrm rot="5400000" flipH="1" flipV="1">
            <a:off x="3550930" y="1431344"/>
            <a:ext cx="1049278" cy="11952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FEB00F1-A4B4-9D49-B860-F3AD2216238C}"/>
              </a:ext>
            </a:extLst>
          </p:cNvPr>
          <p:cNvSpPr txBox="1"/>
          <p:nvPr/>
        </p:nvSpPr>
        <p:spPr>
          <a:xfrm>
            <a:off x="2747618" y="4099001"/>
            <a:ext cx="1460656" cy="303481"/>
          </a:xfrm>
          <a:prstGeom prst="rect">
            <a:avLst/>
          </a:prstGeom>
          <a:noFill/>
        </p:spPr>
        <p:txBody>
          <a:bodyPr wrap="none" rtlCol="0">
            <a:spAutoFit/>
          </a:bodyPr>
          <a:lstStyle/>
          <a:p>
            <a:r>
              <a:rPr lang="en-US" sz="1372" b="1" dirty="0">
                <a:solidFill>
                  <a:schemeClr val="accent1">
                    <a:lumMod val="75000"/>
                  </a:schemeClr>
                </a:solidFill>
              </a:rPr>
              <a:t>{</a:t>
            </a:r>
            <a:r>
              <a:rPr lang="en-US" sz="1143" dirty="0"/>
              <a:t> BioSamples API </a:t>
            </a:r>
            <a:r>
              <a:rPr lang="en-US" sz="1372" b="1" dirty="0">
                <a:solidFill>
                  <a:schemeClr val="accent1">
                    <a:lumMod val="75000"/>
                  </a:schemeClr>
                </a:solidFill>
              </a:rPr>
              <a:t>}</a:t>
            </a:r>
          </a:p>
        </p:txBody>
      </p:sp>
      <p:cxnSp>
        <p:nvCxnSpPr>
          <p:cNvPr id="82" name="Straight Arrow Connector 21">
            <a:extLst>
              <a:ext uri="{FF2B5EF4-FFF2-40B4-BE49-F238E27FC236}">
                <a16:creationId xmlns:a16="http://schemas.microsoft.com/office/drawing/2014/main" id="{5FD140F9-3A77-8C4F-B956-35884689D4C2}"/>
              </a:ext>
            </a:extLst>
          </p:cNvPr>
          <p:cNvCxnSpPr>
            <a:cxnSpLocks/>
            <a:stCxn id="61" idx="2"/>
            <a:endCxn id="78" idx="0"/>
          </p:cNvCxnSpPr>
          <p:nvPr/>
        </p:nvCxnSpPr>
        <p:spPr>
          <a:xfrm flipH="1">
            <a:off x="3477946" y="3533146"/>
            <a:ext cx="2403" cy="565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13830B08-3E33-DC49-BA60-57F843AE5F7F}"/>
              </a:ext>
            </a:extLst>
          </p:cNvPr>
          <p:cNvGrpSpPr/>
          <p:nvPr/>
        </p:nvGrpSpPr>
        <p:grpSpPr>
          <a:xfrm>
            <a:off x="4673192" y="99884"/>
            <a:ext cx="4243929" cy="3257320"/>
            <a:chOff x="13742333" y="4958954"/>
            <a:chExt cx="11270172" cy="7976879"/>
          </a:xfrm>
        </p:grpSpPr>
        <p:pic>
          <p:nvPicPr>
            <p:cNvPr id="70" name="Picture 69" descr="Graphical user interface, application, table&#10;&#10;Description automatically generated">
              <a:extLst>
                <a:ext uri="{FF2B5EF4-FFF2-40B4-BE49-F238E27FC236}">
                  <a16:creationId xmlns:a16="http://schemas.microsoft.com/office/drawing/2014/main" id="{F493C1AC-FF75-6F40-92A0-60AE1A773D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42333" y="4958954"/>
              <a:ext cx="11025193" cy="6878707"/>
            </a:xfrm>
            <a:prstGeom prst="rect">
              <a:avLst/>
            </a:prstGeom>
          </p:spPr>
        </p:pic>
        <p:sp>
          <p:nvSpPr>
            <p:cNvPr id="76" name="TextBox 75">
              <a:extLst>
                <a:ext uri="{FF2B5EF4-FFF2-40B4-BE49-F238E27FC236}">
                  <a16:creationId xmlns:a16="http://schemas.microsoft.com/office/drawing/2014/main" id="{BB4F8880-F1E6-5A4E-AAA9-07CDDDFEE49B}"/>
                </a:ext>
              </a:extLst>
            </p:cNvPr>
            <p:cNvSpPr txBox="1"/>
            <p:nvPr/>
          </p:nvSpPr>
          <p:spPr>
            <a:xfrm>
              <a:off x="15176131" y="12058426"/>
              <a:ext cx="4197415" cy="877407"/>
            </a:xfrm>
            <a:prstGeom prst="rect">
              <a:avLst/>
            </a:prstGeom>
            <a:noFill/>
          </p:spPr>
          <p:txBody>
            <a:bodyPr wrap="none" rtlCol="0">
              <a:spAutoFit/>
            </a:bodyPr>
            <a:lstStyle/>
            <a:p>
              <a:pPr algn="ctr"/>
              <a:r>
                <a:rPr lang="en-US" sz="1029" dirty="0"/>
                <a:t>BioSamples Web</a:t>
              </a:r>
            </a:p>
          </p:txBody>
        </p:sp>
        <p:sp>
          <p:nvSpPr>
            <p:cNvPr id="81" name="Rectangle 80">
              <a:extLst>
                <a:ext uri="{FF2B5EF4-FFF2-40B4-BE49-F238E27FC236}">
                  <a16:creationId xmlns:a16="http://schemas.microsoft.com/office/drawing/2014/main" id="{3680CB2E-B340-F24E-B62F-480E77DD7B28}"/>
                </a:ext>
              </a:extLst>
            </p:cNvPr>
            <p:cNvSpPr/>
            <p:nvPr/>
          </p:nvSpPr>
          <p:spPr>
            <a:xfrm>
              <a:off x="20137915" y="11912789"/>
              <a:ext cx="4874590" cy="420196"/>
            </a:xfrm>
            <a:prstGeom prst="rect">
              <a:avLst/>
            </a:prstGeom>
          </p:spPr>
          <p:txBody>
            <a:bodyPr wrap="square">
              <a:spAutoFit/>
            </a:bodyPr>
            <a:lstStyle/>
            <a:p>
              <a:r>
                <a:rPr lang="en-US" sz="515" dirty="0"/>
                <a:t>      		</a:t>
              </a:r>
            </a:p>
          </p:txBody>
        </p:sp>
      </p:grpSp>
      <p:pic>
        <p:nvPicPr>
          <p:cNvPr id="84" name="Picture 83" descr="Graphical user interface&#10;&#10;Description automatically generated">
            <a:extLst>
              <a:ext uri="{FF2B5EF4-FFF2-40B4-BE49-F238E27FC236}">
                <a16:creationId xmlns:a16="http://schemas.microsoft.com/office/drawing/2014/main" id="{2B966240-E048-9745-B8F4-6C153CD3A20B}"/>
              </a:ext>
            </a:extLst>
          </p:cNvPr>
          <p:cNvPicPr>
            <a:picLocks noChangeAspect="1"/>
          </p:cNvPicPr>
          <p:nvPr/>
        </p:nvPicPr>
        <p:blipFill rotWithShape="1">
          <a:blip r:embed="rId10">
            <a:extLst>
              <a:ext uri="{28A0092B-C50C-407E-A947-70E740481C1C}">
                <a14:useLocalDpi xmlns:a14="http://schemas.microsoft.com/office/drawing/2010/main" val="0"/>
              </a:ext>
            </a:extLst>
          </a:blip>
          <a:srcRect b="26503"/>
          <a:stretch/>
        </p:blipFill>
        <p:spPr>
          <a:xfrm>
            <a:off x="4783940" y="3264233"/>
            <a:ext cx="2414997" cy="1615000"/>
          </a:xfrm>
          <a:prstGeom prst="rect">
            <a:avLst/>
          </a:prstGeom>
        </p:spPr>
      </p:pic>
      <p:sp>
        <p:nvSpPr>
          <p:cNvPr id="105" name="TextBox 104">
            <a:extLst>
              <a:ext uri="{FF2B5EF4-FFF2-40B4-BE49-F238E27FC236}">
                <a16:creationId xmlns:a16="http://schemas.microsoft.com/office/drawing/2014/main" id="{FAB42DE9-F057-DB48-B9F5-9AE64B7ED2A9}"/>
              </a:ext>
            </a:extLst>
          </p:cNvPr>
          <p:cNvSpPr txBox="1"/>
          <p:nvPr/>
        </p:nvSpPr>
        <p:spPr>
          <a:xfrm>
            <a:off x="7495349" y="1297897"/>
            <a:ext cx="1372492" cy="250710"/>
          </a:xfrm>
          <a:prstGeom prst="rect">
            <a:avLst/>
          </a:prstGeom>
          <a:noFill/>
        </p:spPr>
        <p:txBody>
          <a:bodyPr wrap="none" rtlCol="0">
            <a:spAutoFit/>
          </a:bodyPr>
          <a:lstStyle/>
          <a:p>
            <a:pPr algn="ctr"/>
            <a:r>
              <a:rPr lang="en-US" sz="1029" dirty="0"/>
              <a:t>PRIDE Archive Web</a:t>
            </a:r>
          </a:p>
        </p:txBody>
      </p:sp>
      <p:cxnSp>
        <p:nvCxnSpPr>
          <p:cNvPr id="106" name="Straight Arrow Connector 21">
            <a:extLst>
              <a:ext uri="{FF2B5EF4-FFF2-40B4-BE49-F238E27FC236}">
                <a16:creationId xmlns:a16="http://schemas.microsoft.com/office/drawing/2014/main" id="{9D183C73-2BD0-6642-B496-290D9289833A}"/>
              </a:ext>
            </a:extLst>
          </p:cNvPr>
          <p:cNvCxnSpPr>
            <a:cxnSpLocks/>
            <a:stCxn id="78" idx="3"/>
          </p:cNvCxnSpPr>
          <p:nvPr/>
        </p:nvCxnSpPr>
        <p:spPr>
          <a:xfrm>
            <a:off x="4208274" y="4250742"/>
            <a:ext cx="101740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E147AD5A-355F-9445-BE12-FFC07D7D5A0B}"/>
              </a:ext>
            </a:extLst>
          </p:cNvPr>
          <p:cNvSpPr/>
          <p:nvPr/>
        </p:nvSpPr>
        <p:spPr>
          <a:xfrm>
            <a:off x="5002224" y="4859389"/>
            <a:ext cx="1978427" cy="171585"/>
          </a:xfrm>
          <a:prstGeom prst="rect">
            <a:avLst/>
          </a:prstGeom>
        </p:spPr>
        <p:txBody>
          <a:bodyPr wrap="none">
            <a:spAutoFit/>
          </a:bodyPr>
          <a:lstStyle/>
          <a:p>
            <a:r>
              <a:rPr lang="en-US" sz="515" dirty="0">
                <a:hlinkClick r:id="rId11"/>
              </a:rPr>
              <a:t>https://www.ebi.ac.uk/biosamples/samples?text=PXD000561</a:t>
            </a:r>
            <a:r>
              <a:rPr lang="en-US" sz="515" dirty="0"/>
              <a:t> </a:t>
            </a:r>
          </a:p>
        </p:txBody>
      </p:sp>
    </p:spTree>
    <p:extLst>
      <p:ext uri="{BB962C8B-B14F-4D97-AF65-F5344CB8AC3E}">
        <p14:creationId xmlns:p14="http://schemas.microsoft.com/office/powerpoint/2010/main" val="1543392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640D2ED-F148-5849-BEA2-AB1DE3F4D456}"/>
              </a:ext>
            </a:extLst>
          </p:cNvPr>
          <p:cNvGrpSpPr/>
          <p:nvPr/>
        </p:nvGrpSpPr>
        <p:grpSpPr>
          <a:xfrm>
            <a:off x="4749800" y="458226"/>
            <a:ext cx="4057985" cy="4227048"/>
            <a:chOff x="664280" y="4146923"/>
            <a:chExt cx="13387747" cy="12919846"/>
          </a:xfrm>
        </p:grpSpPr>
        <p:pic>
          <p:nvPicPr>
            <p:cNvPr id="5" name="图片 12">
              <a:extLst>
                <a:ext uri="{FF2B5EF4-FFF2-40B4-BE49-F238E27FC236}">
                  <a16:creationId xmlns:a16="http://schemas.microsoft.com/office/drawing/2014/main" id="{94D64C67-8CDF-674E-B249-3395975A7144}"/>
                </a:ext>
              </a:extLst>
            </p:cNvPr>
            <p:cNvPicPr>
              <a:picLocks noChangeAspect="1"/>
            </p:cNvPicPr>
            <p:nvPr/>
          </p:nvPicPr>
          <p:blipFill rotWithShape="1">
            <a:blip r:embed="rId2">
              <a:extLst>
                <a:ext uri="{28A0092B-C50C-407E-A947-70E740481C1C}">
                  <a14:useLocalDpi xmlns:a14="http://schemas.microsoft.com/office/drawing/2010/main" val="0"/>
                </a:ext>
              </a:extLst>
            </a:blip>
            <a:srcRect l="38341" t="12316" r="9465" b="13617"/>
            <a:stretch/>
          </p:blipFill>
          <p:spPr>
            <a:xfrm>
              <a:off x="664280" y="8354089"/>
              <a:ext cx="10893378" cy="4416725"/>
            </a:xfrm>
            <a:prstGeom prst="rect">
              <a:avLst/>
            </a:prstGeom>
          </p:spPr>
        </p:pic>
        <p:pic>
          <p:nvPicPr>
            <p:cNvPr id="6" name="图片 14">
              <a:extLst>
                <a:ext uri="{FF2B5EF4-FFF2-40B4-BE49-F238E27FC236}">
                  <a16:creationId xmlns:a16="http://schemas.microsoft.com/office/drawing/2014/main" id="{357446C2-D009-7847-A1B5-D5C30C3CE2B5}"/>
                </a:ext>
              </a:extLst>
            </p:cNvPr>
            <p:cNvPicPr>
              <a:picLocks noChangeAspect="1"/>
            </p:cNvPicPr>
            <p:nvPr/>
          </p:nvPicPr>
          <p:blipFill rotWithShape="1">
            <a:blip r:embed="rId3">
              <a:extLst>
                <a:ext uri="{28A0092B-C50C-407E-A947-70E740481C1C}">
                  <a14:useLocalDpi xmlns:a14="http://schemas.microsoft.com/office/drawing/2010/main" val="0"/>
                </a:ext>
              </a:extLst>
            </a:blip>
            <a:srcRect l="32793" t="12026" r="8263" b="15176"/>
            <a:stretch/>
          </p:blipFill>
          <p:spPr>
            <a:xfrm>
              <a:off x="1503462" y="4146923"/>
              <a:ext cx="7367224" cy="4281824"/>
            </a:xfrm>
            <a:prstGeom prst="rect">
              <a:avLst/>
            </a:prstGeom>
          </p:spPr>
        </p:pic>
        <p:pic>
          <p:nvPicPr>
            <p:cNvPr id="7" name="图片 20">
              <a:extLst>
                <a:ext uri="{FF2B5EF4-FFF2-40B4-BE49-F238E27FC236}">
                  <a16:creationId xmlns:a16="http://schemas.microsoft.com/office/drawing/2014/main" id="{69792255-4AB9-E24C-B3C6-6304487713A5}"/>
                </a:ext>
              </a:extLst>
            </p:cNvPr>
            <p:cNvPicPr>
              <a:picLocks noChangeAspect="1"/>
            </p:cNvPicPr>
            <p:nvPr/>
          </p:nvPicPr>
          <p:blipFill rotWithShape="1">
            <a:blip r:embed="rId4">
              <a:extLst>
                <a:ext uri="{28A0092B-C50C-407E-A947-70E740481C1C}">
                  <a14:useLocalDpi xmlns:a14="http://schemas.microsoft.com/office/drawing/2010/main" val="0"/>
                </a:ext>
              </a:extLst>
            </a:blip>
            <a:srcRect l="41894" t="12165" r="9780" b="14797"/>
            <a:stretch/>
          </p:blipFill>
          <p:spPr>
            <a:xfrm>
              <a:off x="905820" y="12770814"/>
              <a:ext cx="13146207" cy="4295955"/>
            </a:xfrm>
            <a:prstGeom prst="rect">
              <a:avLst/>
            </a:prstGeom>
          </p:spPr>
        </p:pic>
      </p:grpSp>
      <p:sp>
        <p:nvSpPr>
          <p:cNvPr id="8" name="TextBox 7">
            <a:extLst>
              <a:ext uri="{FF2B5EF4-FFF2-40B4-BE49-F238E27FC236}">
                <a16:creationId xmlns:a16="http://schemas.microsoft.com/office/drawing/2014/main" id="{93890235-6508-6B41-BF69-23FAB41C8EFD}"/>
              </a:ext>
            </a:extLst>
          </p:cNvPr>
          <p:cNvSpPr txBox="1"/>
          <p:nvPr/>
        </p:nvSpPr>
        <p:spPr>
          <a:xfrm>
            <a:off x="200342" y="1433840"/>
            <a:ext cx="3989371" cy="2246769"/>
          </a:xfrm>
          <a:prstGeom prst="rect">
            <a:avLst/>
          </a:prstGeom>
          <a:noFill/>
        </p:spPr>
        <p:txBody>
          <a:bodyPr wrap="square" rtlCol="0">
            <a:spAutoFit/>
          </a:bodyPr>
          <a:lstStyle/>
          <a:p>
            <a:r>
              <a:rPr lang="en-US" sz="2800" dirty="0"/>
              <a:t>214 datasets annotated in proteomics-metadata</a:t>
            </a:r>
          </a:p>
          <a:p>
            <a:pPr marL="285750" indent="-285750">
              <a:buFont typeface="Arial" panose="020B0604020202020204" pitchFamily="34" charset="0"/>
              <a:buChar char="•"/>
            </a:pPr>
            <a:endParaRPr lang="en-US" sz="2800" dirty="0"/>
          </a:p>
          <a:p>
            <a:r>
              <a:rPr lang="en-US" sz="2800" dirty="0"/>
              <a:t>144 already included in PRIDE. </a:t>
            </a:r>
          </a:p>
        </p:txBody>
      </p:sp>
    </p:spTree>
    <p:extLst>
      <p:ext uri="{BB962C8B-B14F-4D97-AF65-F5344CB8AC3E}">
        <p14:creationId xmlns:p14="http://schemas.microsoft.com/office/powerpoint/2010/main" val="663340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B562A5F-AC06-2946-B28B-8C2A87E6CB14}"/>
              </a:ext>
            </a:extLst>
          </p:cNvPr>
          <p:cNvSpPr txBox="1"/>
          <p:nvPr/>
        </p:nvSpPr>
        <p:spPr>
          <a:xfrm>
            <a:off x="-6177" y="3194814"/>
            <a:ext cx="2279822" cy="1353740"/>
          </a:xfrm>
          <a:prstGeom prst="rect">
            <a:avLst/>
          </a:prstGeom>
          <a:solidFill>
            <a:schemeClr val="accent1"/>
          </a:solidFill>
          <a:ln>
            <a:noFill/>
          </a:ln>
        </p:spPr>
        <p:txBody>
          <a:bodyPr rtlCol="0" anchor="ctr">
            <a:normAutofit/>
          </a:bodyPr>
          <a:lstStyle/>
          <a:p>
            <a:pPr algn="ctr">
              <a:spcAft>
                <a:spcPts val="600"/>
              </a:spcAft>
            </a:pPr>
            <a:r>
              <a:rPr lang="en-US" sz="1650" dirty="0">
                <a:solidFill>
                  <a:schemeClr val="bg1"/>
                </a:solidFill>
              </a:rPr>
              <a:t>Usage</a:t>
            </a:r>
          </a:p>
          <a:p>
            <a:pPr algn="ctr">
              <a:spcAft>
                <a:spcPts val="600"/>
              </a:spcAft>
            </a:pPr>
            <a:r>
              <a:rPr lang="en-US" sz="1650" dirty="0">
                <a:solidFill>
                  <a:schemeClr val="bg1"/>
                </a:solidFill>
              </a:rPr>
              <a:t>Free Quant Analysis Tools</a:t>
            </a:r>
          </a:p>
        </p:txBody>
      </p:sp>
      <p:sp>
        <p:nvSpPr>
          <p:cNvPr id="6" name="TextBox 5">
            <a:extLst>
              <a:ext uri="{FF2B5EF4-FFF2-40B4-BE49-F238E27FC236}">
                <a16:creationId xmlns:a16="http://schemas.microsoft.com/office/drawing/2014/main" id="{22403B98-1918-AD4D-BAF1-410CE8DDAC3C}"/>
              </a:ext>
            </a:extLst>
          </p:cNvPr>
          <p:cNvSpPr txBox="1"/>
          <p:nvPr/>
        </p:nvSpPr>
        <p:spPr>
          <a:xfrm>
            <a:off x="2281882" y="3194814"/>
            <a:ext cx="2279822" cy="1353740"/>
          </a:xfrm>
          <a:prstGeom prst="rect">
            <a:avLst/>
          </a:prstGeom>
          <a:solidFill>
            <a:schemeClr val="tx2"/>
          </a:solidFill>
          <a:ln>
            <a:noFill/>
          </a:ln>
        </p:spPr>
        <p:txBody>
          <a:bodyPr rtlCol="0" anchor="ctr">
            <a:normAutofit/>
          </a:bodyPr>
          <a:lstStyle/>
          <a:p>
            <a:pPr algn="ctr">
              <a:spcAft>
                <a:spcPts val="600"/>
              </a:spcAft>
            </a:pPr>
            <a:r>
              <a:rPr lang="en-US" sz="1650" dirty="0">
                <a:solidFill>
                  <a:schemeClr val="bg1"/>
                </a:solidFill>
              </a:rPr>
              <a:t>Usage</a:t>
            </a:r>
          </a:p>
          <a:p>
            <a:pPr algn="ctr">
              <a:spcAft>
                <a:spcPts val="600"/>
              </a:spcAft>
            </a:pPr>
            <a:r>
              <a:rPr lang="en-US" sz="1650" dirty="0">
                <a:solidFill>
                  <a:schemeClr val="bg1"/>
                </a:solidFill>
              </a:rPr>
              <a:t>Commercial Quant Analysis Tools</a:t>
            </a:r>
          </a:p>
        </p:txBody>
      </p:sp>
      <p:sp>
        <p:nvSpPr>
          <p:cNvPr id="19" name="Text Placeholder 8">
            <a:extLst>
              <a:ext uri="{FF2B5EF4-FFF2-40B4-BE49-F238E27FC236}">
                <a16:creationId xmlns:a16="http://schemas.microsoft.com/office/drawing/2014/main" id="{307213ED-BD6F-9915-C30A-4B2F1F78F2E5}"/>
              </a:ext>
            </a:extLst>
          </p:cNvPr>
          <p:cNvSpPr>
            <a:spLocks noGrp="1"/>
          </p:cNvSpPr>
          <p:nvPr>
            <p:ph type="body" sz="quarter" idx="29"/>
          </p:nvPr>
        </p:nvSpPr>
        <p:spPr>
          <a:xfrm>
            <a:off x="4569941" y="3194814"/>
            <a:ext cx="2279822" cy="1353740"/>
          </a:xfrm>
        </p:spPr>
        <p:txBody>
          <a:bodyPr/>
          <a:lstStyle/>
          <a:p>
            <a:r>
              <a:rPr lang="en-US" dirty="0"/>
              <a:t>Citations </a:t>
            </a:r>
          </a:p>
          <a:p>
            <a:r>
              <a:rPr lang="en-US" dirty="0"/>
              <a:t>Free Quant and Identification Tools</a:t>
            </a:r>
          </a:p>
        </p:txBody>
      </p:sp>
      <p:sp>
        <p:nvSpPr>
          <p:cNvPr id="21" name="Text Placeholder 9">
            <a:extLst>
              <a:ext uri="{FF2B5EF4-FFF2-40B4-BE49-F238E27FC236}">
                <a16:creationId xmlns:a16="http://schemas.microsoft.com/office/drawing/2014/main" id="{98C8E35D-BE02-FBC6-665C-B991D6A3901F}"/>
              </a:ext>
            </a:extLst>
          </p:cNvPr>
          <p:cNvSpPr>
            <a:spLocks noGrp="1"/>
          </p:cNvSpPr>
          <p:nvPr>
            <p:ph type="body" sz="quarter" idx="30"/>
          </p:nvPr>
        </p:nvSpPr>
        <p:spPr>
          <a:xfrm>
            <a:off x="6858000" y="3194814"/>
            <a:ext cx="2279822" cy="1353740"/>
          </a:xfrm>
        </p:spPr>
        <p:txBody>
          <a:bodyPr/>
          <a:lstStyle/>
          <a:p>
            <a:r>
              <a:rPr lang="en-US" dirty="0"/>
              <a:t>Citations</a:t>
            </a:r>
          </a:p>
          <a:p>
            <a:endParaRPr lang="en-US" dirty="0"/>
          </a:p>
        </p:txBody>
      </p:sp>
      <p:pic>
        <p:nvPicPr>
          <p:cNvPr id="12" name="Picture 11">
            <a:extLst>
              <a:ext uri="{FF2B5EF4-FFF2-40B4-BE49-F238E27FC236}">
                <a16:creationId xmlns:a16="http://schemas.microsoft.com/office/drawing/2014/main" id="{AD0D0ED8-7668-8842-90BC-63296344170A}"/>
              </a:ext>
            </a:extLst>
          </p:cNvPr>
          <p:cNvPicPr>
            <a:picLocks noChangeAspect="1"/>
          </p:cNvPicPr>
          <p:nvPr/>
        </p:nvPicPr>
        <p:blipFill>
          <a:blip r:embed="rId2"/>
          <a:stretch>
            <a:fillRect/>
          </a:stretch>
        </p:blipFill>
        <p:spPr>
          <a:xfrm>
            <a:off x="7149301" y="413360"/>
            <a:ext cx="1518750" cy="2700000"/>
          </a:xfrm>
          <a:prstGeom prst="rect">
            <a:avLst/>
          </a:prstGeom>
        </p:spPr>
      </p:pic>
      <p:pic>
        <p:nvPicPr>
          <p:cNvPr id="11" name="Picture Placeholder 10">
            <a:extLst>
              <a:ext uri="{FF2B5EF4-FFF2-40B4-BE49-F238E27FC236}">
                <a16:creationId xmlns:a16="http://schemas.microsoft.com/office/drawing/2014/main" id="{531E0D81-A60E-0C42-887E-F76EC758FAAD}"/>
              </a:ext>
            </a:extLst>
          </p:cNvPr>
          <p:cNvPicPr>
            <a:picLocks noGrp="1" noChangeAspect="1"/>
          </p:cNvPicPr>
          <p:nvPr>
            <p:ph type="pic" sz="quarter" idx="20"/>
          </p:nvPr>
        </p:nvPicPr>
        <p:blipFill rotWithShape="1">
          <a:blip r:embed="rId3"/>
          <a:srcRect l="18128" r="15744"/>
          <a:stretch/>
        </p:blipFill>
        <p:spPr>
          <a:xfrm>
            <a:off x="4762786" y="942348"/>
            <a:ext cx="2200721" cy="1872000"/>
          </a:xfrm>
          <a:prstGeom prst="rect">
            <a:avLst/>
          </a:prstGeom>
        </p:spPr>
      </p:pic>
      <p:pic>
        <p:nvPicPr>
          <p:cNvPr id="18" name="Picture 17" descr="Chart&#10;&#10;Description automatically generated">
            <a:extLst>
              <a:ext uri="{FF2B5EF4-FFF2-40B4-BE49-F238E27FC236}">
                <a16:creationId xmlns:a16="http://schemas.microsoft.com/office/drawing/2014/main" id="{7DA4871A-98F4-2149-8225-2DFF964B4BC3}"/>
              </a:ext>
            </a:extLst>
          </p:cNvPr>
          <p:cNvPicPr>
            <a:picLocks noChangeAspect="1"/>
          </p:cNvPicPr>
          <p:nvPr/>
        </p:nvPicPr>
        <p:blipFill rotWithShape="1">
          <a:blip r:embed="rId4"/>
          <a:srcRect l="5521" t="18856" r="45562"/>
          <a:stretch/>
        </p:blipFill>
        <p:spPr>
          <a:xfrm>
            <a:off x="1" y="1061360"/>
            <a:ext cx="2200721" cy="1944000"/>
          </a:xfrm>
          <a:prstGeom prst="rect">
            <a:avLst/>
          </a:prstGeom>
        </p:spPr>
      </p:pic>
      <p:pic>
        <p:nvPicPr>
          <p:cNvPr id="22" name="Picture 21" descr="A screenshot of a computer&#10;&#10;Description automatically generated with low confidence">
            <a:extLst>
              <a:ext uri="{FF2B5EF4-FFF2-40B4-BE49-F238E27FC236}">
                <a16:creationId xmlns:a16="http://schemas.microsoft.com/office/drawing/2014/main" id="{4D604EAC-F97E-8B4D-ABF4-56C8C79E3BA0}"/>
              </a:ext>
            </a:extLst>
          </p:cNvPr>
          <p:cNvPicPr>
            <a:picLocks noChangeAspect="1"/>
          </p:cNvPicPr>
          <p:nvPr/>
        </p:nvPicPr>
        <p:blipFill rotWithShape="1">
          <a:blip r:embed="rId5"/>
          <a:srcRect l="4356" t="20626" r="34240" b="10672"/>
          <a:stretch/>
        </p:blipFill>
        <p:spPr>
          <a:xfrm>
            <a:off x="2281008" y="1349360"/>
            <a:ext cx="2295984" cy="1368000"/>
          </a:xfrm>
          <a:prstGeom prst="rect">
            <a:avLst/>
          </a:prstGeom>
        </p:spPr>
      </p:pic>
      <p:sp>
        <p:nvSpPr>
          <p:cNvPr id="23" name="TextBox 22">
            <a:extLst>
              <a:ext uri="{FF2B5EF4-FFF2-40B4-BE49-F238E27FC236}">
                <a16:creationId xmlns:a16="http://schemas.microsoft.com/office/drawing/2014/main" id="{CECE666D-1D9D-CF4C-8BCD-25CE72291E05}"/>
              </a:ext>
            </a:extLst>
          </p:cNvPr>
          <p:cNvSpPr txBox="1"/>
          <p:nvPr/>
        </p:nvSpPr>
        <p:spPr>
          <a:xfrm>
            <a:off x="820615" y="194836"/>
            <a:ext cx="5006948" cy="400110"/>
          </a:xfrm>
          <a:prstGeom prst="rect">
            <a:avLst/>
          </a:prstGeom>
          <a:noFill/>
        </p:spPr>
        <p:txBody>
          <a:bodyPr wrap="none" rtlCol="0">
            <a:spAutoFit/>
          </a:bodyPr>
          <a:lstStyle/>
          <a:p>
            <a:r>
              <a:rPr lang="en-US" sz="2000" b="1" dirty="0"/>
              <a:t>Quantification Tools Trends (2019/2022)</a:t>
            </a:r>
          </a:p>
        </p:txBody>
      </p:sp>
      <p:sp>
        <p:nvSpPr>
          <p:cNvPr id="24" name="Oval 23">
            <a:extLst>
              <a:ext uri="{FF2B5EF4-FFF2-40B4-BE49-F238E27FC236}">
                <a16:creationId xmlns:a16="http://schemas.microsoft.com/office/drawing/2014/main" id="{1D7DB311-CC04-614E-8F78-649B429A9016}"/>
              </a:ext>
            </a:extLst>
          </p:cNvPr>
          <p:cNvSpPr/>
          <p:nvPr/>
        </p:nvSpPr>
        <p:spPr>
          <a:xfrm>
            <a:off x="1542260" y="1023959"/>
            <a:ext cx="505659" cy="1780567"/>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B8C9C07-8FA1-AA46-A339-4F09B48C00D3}"/>
              </a:ext>
            </a:extLst>
          </p:cNvPr>
          <p:cNvSpPr/>
          <p:nvPr/>
        </p:nvSpPr>
        <p:spPr>
          <a:xfrm>
            <a:off x="375732" y="1763360"/>
            <a:ext cx="505659" cy="1136981"/>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064C68-97F9-DF49-9F8E-7ED8051E5AAE}"/>
              </a:ext>
            </a:extLst>
          </p:cNvPr>
          <p:cNvSpPr txBox="1"/>
          <p:nvPr/>
        </p:nvSpPr>
        <p:spPr>
          <a:xfrm>
            <a:off x="881391" y="4648582"/>
            <a:ext cx="3809056" cy="338554"/>
          </a:xfrm>
          <a:prstGeom prst="rect">
            <a:avLst/>
          </a:prstGeom>
          <a:noFill/>
        </p:spPr>
        <p:txBody>
          <a:bodyPr wrap="none" rtlCol="0">
            <a:spAutoFit/>
          </a:bodyPr>
          <a:lstStyle/>
          <a:p>
            <a:r>
              <a:rPr lang="en-US" sz="1600" i="1" dirty="0"/>
              <a:t>“Best tool is the one that works for you.”</a:t>
            </a:r>
          </a:p>
        </p:txBody>
      </p:sp>
    </p:spTree>
    <p:extLst>
      <p:ext uri="{BB962C8B-B14F-4D97-AF65-F5344CB8AC3E}">
        <p14:creationId xmlns:p14="http://schemas.microsoft.com/office/powerpoint/2010/main" val="201842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a:extLst>
              <a:ext uri="{FF2B5EF4-FFF2-40B4-BE49-F238E27FC236}">
                <a16:creationId xmlns:a16="http://schemas.microsoft.com/office/drawing/2014/main" id="{63105B25-C3B0-3648-B387-9C9549A99258}"/>
              </a:ext>
            </a:extLst>
          </p:cNvPr>
          <p:cNvSpPr txBox="1">
            <a:spLocks/>
          </p:cNvSpPr>
          <p:nvPr/>
        </p:nvSpPr>
        <p:spPr>
          <a:xfrm>
            <a:off x="5152576" y="566184"/>
            <a:ext cx="3589612" cy="3691095"/>
          </a:xfrm>
          <a:prstGeom prst="rect">
            <a:avLst/>
          </a:prstGeom>
        </p:spPr>
        <p:txBody>
          <a:bodyPr/>
          <a:lstStyle>
            <a:lvl1pPr marL="503477" indent="-503477" algn="l" defTabSz="1354646" rtl="0" eaLnBrk="0" fontAlgn="base" hangingPunct="0">
              <a:spcBef>
                <a:spcPct val="20000"/>
              </a:spcBef>
              <a:spcAft>
                <a:spcPts val="818"/>
              </a:spcAft>
              <a:buClr>
                <a:schemeClr val="accent1"/>
              </a:buClr>
              <a:buSzPct val="100000"/>
              <a:buBlip>
                <a:blip r:embed="rId2"/>
              </a:buBlip>
              <a:defRPr sz="3271">
                <a:solidFill>
                  <a:schemeClr val="tx1"/>
                </a:solidFill>
                <a:latin typeface="HelveticaNeueLT Pro 45 Lt"/>
                <a:ea typeface="ＭＳ Ｐゴシック" charset="0"/>
                <a:cs typeface="HelveticaNeueLT Pro 45 Lt"/>
              </a:defRPr>
            </a:lvl1pPr>
            <a:lvl2pPr marL="898582" indent="-392847" algn="l" defTabSz="1354646" rtl="0" eaLnBrk="0" fontAlgn="base" hangingPunct="0">
              <a:spcBef>
                <a:spcPct val="20000"/>
              </a:spcBef>
              <a:spcAft>
                <a:spcPts val="818"/>
              </a:spcAft>
              <a:buClr>
                <a:srgbClr val="FF8C9A"/>
              </a:buClr>
              <a:buSzPct val="100000"/>
              <a:buFont typeface="Arial" charset="0"/>
              <a:buChar char="•"/>
              <a:defRPr>
                <a:solidFill>
                  <a:schemeClr val="tx1"/>
                </a:solidFill>
                <a:latin typeface="HelveticaNeueLT Pro 45 Lt"/>
                <a:ea typeface="ＭＳ Ｐゴシック" charset="0"/>
                <a:cs typeface="HelveticaNeueLT Pro 45 Lt"/>
              </a:defRPr>
            </a:lvl2pPr>
            <a:lvl3pPr marL="1273367" indent="-334146" algn="l" defTabSz="1354646" rtl="0" eaLnBrk="0" fontAlgn="base" hangingPunct="0">
              <a:spcBef>
                <a:spcPct val="20000"/>
              </a:spcBef>
              <a:spcAft>
                <a:spcPts val="818"/>
              </a:spcAft>
              <a:buClr>
                <a:srgbClr val="FF8C9A"/>
              </a:buClr>
              <a:buFont typeface="Times" charset="0"/>
              <a:buChar char="•"/>
              <a:defRPr sz="2418">
                <a:solidFill>
                  <a:schemeClr val="tx1"/>
                </a:solidFill>
                <a:latin typeface="HelveticaNeueLT Pro 45 Lt"/>
                <a:ea typeface="ＭＳ Ｐゴシック" charset="0"/>
                <a:cs typeface="HelveticaNeueLT Pro 45 Lt"/>
              </a:defRPr>
            </a:lvl3pPr>
            <a:lvl4pPr marL="1632349" indent="-334146" algn="l" defTabSz="1354646" rtl="0" eaLnBrk="0" fontAlgn="base" hangingPunct="0">
              <a:spcBef>
                <a:spcPct val="20000"/>
              </a:spcBef>
              <a:spcAft>
                <a:spcPts val="818"/>
              </a:spcAft>
              <a:buClr>
                <a:schemeClr val="accent1"/>
              </a:buClr>
              <a:buFont typeface="Times" charset="0"/>
              <a:buChar char="•"/>
              <a:defRPr sz="2133">
                <a:solidFill>
                  <a:schemeClr val="tx1"/>
                </a:solidFill>
                <a:latin typeface="HelveticaNeueLT Pro 45 Lt"/>
                <a:ea typeface="ＭＳ Ｐゴシック" charset="0"/>
                <a:cs typeface="HelveticaNeueLT Pro 45 Lt"/>
              </a:defRPr>
            </a:lvl4pPr>
            <a:lvl5pPr marL="1991329" indent="-334146" algn="l" defTabSz="1354646" rtl="0" eaLnBrk="0" fontAlgn="base" hangingPunct="0">
              <a:spcBef>
                <a:spcPct val="20000"/>
              </a:spcBef>
              <a:spcAft>
                <a:spcPts val="818"/>
              </a:spcAft>
              <a:buClr>
                <a:schemeClr val="accent1"/>
              </a:buClr>
              <a:buFont typeface="Times" charset="0"/>
              <a:buChar char="•"/>
              <a:defRPr sz="1991">
                <a:solidFill>
                  <a:schemeClr val="tx1"/>
                </a:solidFill>
                <a:latin typeface="HelveticaNeueLT Pro 45 Lt"/>
                <a:ea typeface="ＭＳ Ｐゴシック" charset="0"/>
                <a:cs typeface="HelveticaNeueLT Pro 45 Lt"/>
              </a:defRPr>
            </a:lvl5pPr>
            <a:lvl6pPr marL="3372528"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6pPr>
            <a:lvl7pPr marL="3686264"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7pPr>
            <a:lvl8pPr marL="399996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8pPr>
            <a:lvl9pPr marL="431369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9pPr>
          </a:lstStyle>
          <a:p>
            <a:pPr>
              <a:lnSpc>
                <a:spcPct val="200000"/>
              </a:lnSpc>
            </a:pPr>
            <a:r>
              <a:rPr lang="en-US" sz="2400" dirty="0"/>
              <a:t>Reproducibility </a:t>
            </a:r>
          </a:p>
          <a:p>
            <a:pPr>
              <a:lnSpc>
                <a:spcPct val="200000"/>
              </a:lnSpc>
            </a:pPr>
            <a:r>
              <a:rPr lang="en-US" sz="2400" dirty="0"/>
              <a:t>Stream oriented</a:t>
            </a:r>
          </a:p>
          <a:p>
            <a:pPr>
              <a:lnSpc>
                <a:spcPct val="200000"/>
              </a:lnSpc>
            </a:pPr>
            <a:r>
              <a:rPr lang="en-US" sz="2400" dirty="0"/>
              <a:t>Unified parallelism </a:t>
            </a:r>
          </a:p>
          <a:p>
            <a:pPr>
              <a:lnSpc>
                <a:spcPct val="200000"/>
              </a:lnSpc>
            </a:pPr>
            <a:r>
              <a:rPr lang="en-US" sz="2400" dirty="0"/>
              <a:t>Reproducibility</a:t>
            </a:r>
          </a:p>
        </p:txBody>
      </p:sp>
      <p:cxnSp>
        <p:nvCxnSpPr>
          <p:cNvPr id="99" name="Straight Arrow Connector 8">
            <a:extLst>
              <a:ext uri="{FF2B5EF4-FFF2-40B4-BE49-F238E27FC236}">
                <a16:creationId xmlns:a16="http://schemas.microsoft.com/office/drawing/2014/main" id="{C98F63B0-9D32-274F-A3D0-1F9866D16349}"/>
              </a:ext>
            </a:extLst>
          </p:cNvPr>
          <p:cNvCxnSpPr>
            <a:cxnSpLocks/>
            <a:stCxn id="162" idx="2"/>
            <a:endCxn id="137" idx="0"/>
          </p:cNvCxnSpPr>
          <p:nvPr/>
        </p:nvCxnSpPr>
        <p:spPr>
          <a:xfrm flipH="1">
            <a:off x="1999754" y="4322295"/>
            <a:ext cx="2222" cy="243177"/>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103" name="Straight Arrow Connector 8">
            <a:extLst>
              <a:ext uri="{FF2B5EF4-FFF2-40B4-BE49-F238E27FC236}">
                <a16:creationId xmlns:a16="http://schemas.microsoft.com/office/drawing/2014/main" id="{B6331E4B-7387-A243-9145-EC7BF9B31384}"/>
              </a:ext>
            </a:extLst>
          </p:cNvPr>
          <p:cNvCxnSpPr>
            <a:cxnSpLocks/>
            <a:stCxn id="150" idx="2"/>
            <a:endCxn id="117" idx="0"/>
          </p:cNvCxnSpPr>
          <p:nvPr/>
        </p:nvCxnSpPr>
        <p:spPr>
          <a:xfrm>
            <a:off x="1999754" y="1688399"/>
            <a:ext cx="3905" cy="240407"/>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104" name="Straight Arrow Connector 8">
            <a:extLst>
              <a:ext uri="{FF2B5EF4-FFF2-40B4-BE49-F238E27FC236}">
                <a16:creationId xmlns:a16="http://schemas.microsoft.com/office/drawing/2014/main" id="{ED090698-0AA5-C34B-B092-92D9B0C48BD7}"/>
              </a:ext>
            </a:extLst>
          </p:cNvPr>
          <p:cNvCxnSpPr>
            <a:cxnSpLocks/>
            <a:stCxn id="161" idx="3"/>
            <a:endCxn id="123" idx="1"/>
          </p:cNvCxnSpPr>
          <p:nvPr/>
        </p:nvCxnSpPr>
        <p:spPr>
          <a:xfrm flipV="1">
            <a:off x="2654732" y="4257279"/>
            <a:ext cx="539891" cy="1833"/>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105" name="Straight Arrow Connector 8">
            <a:extLst>
              <a:ext uri="{FF2B5EF4-FFF2-40B4-BE49-F238E27FC236}">
                <a16:creationId xmlns:a16="http://schemas.microsoft.com/office/drawing/2014/main" id="{5F053AF7-1E69-394B-BC41-6E67B08347F6}"/>
              </a:ext>
            </a:extLst>
          </p:cNvPr>
          <p:cNvCxnSpPr>
            <a:cxnSpLocks/>
            <a:stCxn id="165" idx="2"/>
            <a:endCxn id="162" idx="0"/>
          </p:cNvCxnSpPr>
          <p:nvPr/>
        </p:nvCxnSpPr>
        <p:spPr>
          <a:xfrm>
            <a:off x="2001976" y="3871699"/>
            <a:ext cx="0" cy="242240"/>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106" name="Straight Arrow Connector 8">
            <a:extLst>
              <a:ext uri="{FF2B5EF4-FFF2-40B4-BE49-F238E27FC236}">
                <a16:creationId xmlns:a16="http://schemas.microsoft.com/office/drawing/2014/main" id="{85119C49-E88C-444F-9557-2A0CF2346943}"/>
              </a:ext>
            </a:extLst>
          </p:cNvPr>
          <p:cNvCxnSpPr>
            <a:cxnSpLocks/>
            <a:stCxn id="159" idx="2"/>
            <a:endCxn id="165" idx="0"/>
          </p:cNvCxnSpPr>
          <p:nvPr/>
        </p:nvCxnSpPr>
        <p:spPr>
          <a:xfrm flipH="1">
            <a:off x="2001976" y="3288060"/>
            <a:ext cx="4322" cy="220045"/>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107" name="Straight Arrow Connector 8">
            <a:extLst>
              <a:ext uri="{FF2B5EF4-FFF2-40B4-BE49-F238E27FC236}">
                <a16:creationId xmlns:a16="http://schemas.microsoft.com/office/drawing/2014/main" id="{C85E4DC5-2CA0-2C49-A69C-41785EF80E8B}"/>
              </a:ext>
            </a:extLst>
          </p:cNvPr>
          <p:cNvCxnSpPr>
            <a:cxnSpLocks/>
            <a:stCxn id="168" idx="2"/>
            <a:endCxn id="159" idx="0"/>
          </p:cNvCxnSpPr>
          <p:nvPr/>
        </p:nvCxnSpPr>
        <p:spPr>
          <a:xfrm>
            <a:off x="2004016" y="2793393"/>
            <a:ext cx="2281" cy="264297"/>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109" name="Rectangle 108">
            <a:extLst>
              <a:ext uri="{FF2B5EF4-FFF2-40B4-BE49-F238E27FC236}">
                <a16:creationId xmlns:a16="http://schemas.microsoft.com/office/drawing/2014/main" id="{E84709A3-3E14-F04A-8DA8-EB1B465AE6F9}"/>
              </a:ext>
            </a:extLst>
          </p:cNvPr>
          <p:cNvSpPr/>
          <p:nvPr/>
        </p:nvSpPr>
        <p:spPr>
          <a:xfrm>
            <a:off x="1149546" y="862303"/>
            <a:ext cx="3422452" cy="363594"/>
          </a:xfrm>
          <a:prstGeom prst="rect">
            <a:avLst/>
          </a:prstGeom>
          <a:solidFill>
            <a:srgbClr val="4F81BD"/>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a:ea typeface="+mn-ea"/>
                <a:cs typeface="+mn-cs"/>
              </a:rPr>
              <a:t>proteomics</a:t>
            </a:r>
          </a:p>
        </p:txBody>
      </p:sp>
      <p:pic>
        <p:nvPicPr>
          <p:cNvPr id="110" name="Picture 109">
            <a:extLst>
              <a:ext uri="{FF2B5EF4-FFF2-40B4-BE49-F238E27FC236}">
                <a16:creationId xmlns:a16="http://schemas.microsoft.com/office/drawing/2014/main" id="{0FD09020-9E53-8540-B952-62009909A86D}"/>
              </a:ext>
            </a:extLst>
          </p:cNvPr>
          <p:cNvPicPr>
            <a:picLocks noChangeAspect="1"/>
          </p:cNvPicPr>
          <p:nvPr/>
        </p:nvPicPr>
        <p:blipFill>
          <a:blip r:embed="rId3"/>
          <a:stretch>
            <a:fillRect/>
          </a:stretch>
        </p:blipFill>
        <p:spPr>
          <a:xfrm>
            <a:off x="1985679" y="97014"/>
            <a:ext cx="694365" cy="719249"/>
          </a:xfrm>
          <a:prstGeom prst="rect">
            <a:avLst/>
          </a:prstGeom>
        </p:spPr>
      </p:pic>
      <p:cxnSp>
        <p:nvCxnSpPr>
          <p:cNvPr id="111" name="Straight Arrow Connector 8">
            <a:extLst>
              <a:ext uri="{FF2B5EF4-FFF2-40B4-BE49-F238E27FC236}">
                <a16:creationId xmlns:a16="http://schemas.microsoft.com/office/drawing/2014/main" id="{DDB1A8BF-32BC-5A40-AE68-26780F407993}"/>
              </a:ext>
            </a:extLst>
          </p:cNvPr>
          <p:cNvCxnSpPr>
            <a:cxnSpLocks/>
            <a:endCxn id="109" idx="0"/>
          </p:cNvCxnSpPr>
          <p:nvPr/>
        </p:nvCxnSpPr>
        <p:spPr>
          <a:xfrm flipH="1">
            <a:off x="2860772" y="107266"/>
            <a:ext cx="3346" cy="755036"/>
          </a:xfrm>
          <a:prstGeom prst="straightConnector1">
            <a:avLst/>
          </a:prstGeom>
          <a:noFill/>
          <a:ln w="25400" cap="flat" cmpd="sng" algn="ctr">
            <a:solidFill>
              <a:srgbClr val="4F81BD"/>
            </a:solidFill>
            <a:prstDash val="solid"/>
            <a:tailEnd type="triangle"/>
          </a:ln>
          <a:effectLst>
            <a:outerShdw blurRad="40000" dist="20000" dir="5400000" rotWithShape="0">
              <a:srgbClr val="000000">
                <a:alpha val="38000"/>
              </a:srgbClr>
            </a:outerShdw>
          </a:effectLst>
        </p:spPr>
      </p:cxnSp>
      <p:grpSp>
        <p:nvGrpSpPr>
          <p:cNvPr id="116" name="Group 115">
            <a:extLst>
              <a:ext uri="{FF2B5EF4-FFF2-40B4-BE49-F238E27FC236}">
                <a16:creationId xmlns:a16="http://schemas.microsoft.com/office/drawing/2014/main" id="{C213E9A2-0646-8C49-9612-B93BE612CC30}"/>
              </a:ext>
            </a:extLst>
          </p:cNvPr>
          <p:cNvGrpSpPr/>
          <p:nvPr/>
        </p:nvGrpSpPr>
        <p:grpSpPr>
          <a:xfrm>
            <a:off x="3068497" y="220792"/>
            <a:ext cx="540393" cy="570051"/>
            <a:chOff x="7054847" y="657224"/>
            <a:chExt cx="857253" cy="917576"/>
          </a:xfrm>
        </p:grpSpPr>
        <p:sp>
          <p:nvSpPr>
            <p:cNvPr id="169" name="Multidocument 45">
              <a:extLst>
                <a:ext uri="{FF2B5EF4-FFF2-40B4-BE49-F238E27FC236}">
                  <a16:creationId xmlns:a16="http://schemas.microsoft.com/office/drawing/2014/main" id="{9CE1FC3E-1CC8-3046-83C3-A3022CB80D66}"/>
                </a:ext>
              </a:extLst>
            </p:cNvPr>
            <p:cNvSpPr/>
            <p:nvPr/>
          </p:nvSpPr>
          <p:spPr>
            <a:xfrm>
              <a:off x="7054847" y="657224"/>
              <a:ext cx="857253" cy="917576"/>
            </a:xfrm>
            <a:prstGeom prst="flowChartMultidocument">
              <a:avLst/>
            </a:prstGeom>
            <a:noFill/>
            <a:ln w="0" cap="flat" cmpd="sng" algn="ctr">
              <a:solidFill>
                <a:sysClr val="window" lastClr="FFFFFF">
                  <a:lumMod val="65000"/>
                </a:sys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a:ea typeface="+mn-ea"/>
                <a:cs typeface="+mn-cs"/>
              </a:endParaRPr>
            </a:p>
          </p:txBody>
        </p:sp>
        <p:grpSp>
          <p:nvGrpSpPr>
            <p:cNvPr id="170" name="Group 169">
              <a:extLst>
                <a:ext uri="{FF2B5EF4-FFF2-40B4-BE49-F238E27FC236}">
                  <a16:creationId xmlns:a16="http://schemas.microsoft.com/office/drawing/2014/main" id="{FCF2367B-095F-6C4A-99F6-540110CE9D49}"/>
                </a:ext>
              </a:extLst>
            </p:cNvPr>
            <p:cNvGrpSpPr/>
            <p:nvPr/>
          </p:nvGrpSpPr>
          <p:grpSpPr>
            <a:xfrm>
              <a:off x="7111994" y="899615"/>
              <a:ext cx="615156" cy="462293"/>
              <a:chOff x="5213350" y="3819525"/>
              <a:chExt cx="715963" cy="528763"/>
            </a:xfrm>
          </p:grpSpPr>
          <p:cxnSp>
            <p:nvCxnSpPr>
              <p:cNvPr id="171" name="Straight Connector 170">
                <a:extLst>
                  <a:ext uri="{FF2B5EF4-FFF2-40B4-BE49-F238E27FC236}">
                    <a16:creationId xmlns:a16="http://schemas.microsoft.com/office/drawing/2014/main" id="{03A17147-C89B-5847-A0DD-E9153857A840}"/>
                  </a:ext>
                </a:extLst>
              </p:cNvPr>
              <p:cNvCxnSpPr>
                <a:cxnSpLocks/>
              </p:cNvCxnSpPr>
              <p:nvPr/>
            </p:nvCxnSpPr>
            <p:spPr>
              <a:xfrm>
                <a:off x="5353050" y="3819525"/>
                <a:ext cx="0" cy="523875"/>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72" name="Straight Connector 171">
                <a:extLst>
                  <a:ext uri="{FF2B5EF4-FFF2-40B4-BE49-F238E27FC236}">
                    <a16:creationId xmlns:a16="http://schemas.microsoft.com/office/drawing/2014/main" id="{AA31C70C-2E3B-2A46-912C-AFDA07167D42}"/>
                  </a:ext>
                </a:extLst>
              </p:cNvPr>
              <p:cNvCxnSpPr>
                <a:cxnSpLocks/>
              </p:cNvCxnSpPr>
              <p:nvPr/>
            </p:nvCxnSpPr>
            <p:spPr>
              <a:xfrm>
                <a:off x="5505450" y="4086225"/>
                <a:ext cx="0" cy="257175"/>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73" name="Straight Connector 172">
                <a:extLst>
                  <a:ext uri="{FF2B5EF4-FFF2-40B4-BE49-F238E27FC236}">
                    <a16:creationId xmlns:a16="http://schemas.microsoft.com/office/drawing/2014/main" id="{8C3C74B5-5D2E-534F-B810-1694B09F5DA8}"/>
                  </a:ext>
                </a:extLst>
              </p:cNvPr>
              <p:cNvCxnSpPr>
                <a:cxnSpLocks/>
              </p:cNvCxnSpPr>
              <p:nvPr/>
            </p:nvCxnSpPr>
            <p:spPr>
              <a:xfrm>
                <a:off x="5700712" y="3957638"/>
                <a:ext cx="0" cy="385762"/>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74" name="Straight Connector 173">
                <a:extLst>
                  <a:ext uri="{FF2B5EF4-FFF2-40B4-BE49-F238E27FC236}">
                    <a16:creationId xmlns:a16="http://schemas.microsoft.com/office/drawing/2014/main" id="{ACA3E3C1-40BC-6B40-AAEA-FA266901A0DD}"/>
                  </a:ext>
                </a:extLst>
              </p:cNvPr>
              <p:cNvCxnSpPr>
                <a:cxnSpLocks/>
              </p:cNvCxnSpPr>
              <p:nvPr/>
            </p:nvCxnSpPr>
            <p:spPr>
              <a:xfrm>
                <a:off x="5824537" y="4132288"/>
                <a:ext cx="0" cy="21600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75" name="Straight Connector 174">
                <a:extLst>
                  <a:ext uri="{FF2B5EF4-FFF2-40B4-BE49-F238E27FC236}">
                    <a16:creationId xmlns:a16="http://schemas.microsoft.com/office/drawing/2014/main" id="{F8ACCCFC-00A6-7E42-B247-92CB353547B8}"/>
                  </a:ext>
                </a:extLst>
              </p:cNvPr>
              <p:cNvCxnSpPr>
                <a:cxnSpLocks/>
              </p:cNvCxnSpPr>
              <p:nvPr/>
            </p:nvCxnSpPr>
            <p:spPr>
              <a:xfrm>
                <a:off x="5213350" y="4343400"/>
                <a:ext cx="715963" cy="0"/>
              </a:xfrm>
              <a:prstGeom prst="line">
                <a:avLst/>
              </a:prstGeom>
              <a:noFill/>
              <a:ln w="9525" cap="flat" cmpd="sng" algn="ctr">
                <a:solidFill>
                  <a:sysClr val="windowText" lastClr="000000"/>
                </a:solidFill>
                <a:prstDash val="solid"/>
              </a:ln>
              <a:effectLst>
                <a:outerShdw blurRad="40000" dist="20000" dir="5400000" rotWithShape="0">
                  <a:srgbClr val="000000">
                    <a:alpha val="38000"/>
                  </a:srgbClr>
                </a:outerShdw>
              </a:effectLst>
            </p:spPr>
          </p:cxnSp>
        </p:grpSp>
      </p:grpSp>
      <p:sp>
        <p:nvSpPr>
          <p:cNvPr id="117" name="Rectangle 116">
            <a:extLst>
              <a:ext uri="{FF2B5EF4-FFF2-40B4-BE49-F238E27FC236}">
                <a16:creationId xmlns:a16="http://schemas.microsoft.com/office/drawing/2014/main" id="{EF3C8085-BF87-344C-AD4A-70F5B7013EDB}"/>
              </a:ext>
            </a:extLst>
          </p:cNvPr>
          <p:cNvSpPr/>
          <p:nvPr/>
        </p:nvSpPr>
        <p:spPr>
          <a:xfrm>
            <a:off x="1385080" y="1928806"/>
            <a:ext cx="1237156" cy="363594"/>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DB creation</a:t>
            </a:r>
          </a:p>
        </p:txBody>
      </p:sp>
      <p:grpSp>
        <p:nvGrpSpPr>
          <p:cNvPr id="118" name="Group 117">
            <a:extLst>
              <a:ext uri="{FF2B5EF4-FFF2-40B4-BE49-F238E27FC236}">
                <a16:creationId xmlns:a16="http://schemas.microsoft.com/office/drawing/2014/main" id="{5A3A8AFF-FD17-CD4E-9179-FF65AB28B11E}"/>
              </a:ext>
            </a:extLst>
          </p:cNvPr>
          <p:cNvGrpSpPr/>
          <p:nvPr/>
        </p:nvGrpSpPr>
        <p:grpSpPr>
          <a:xfrm>
            <a:off x="1403621" y="2429799"/>
            <a:ext cx="1285964" cy="478226"/>
            <a:chOff x="6177359" y="3214687"/>
            <a:chExt cx="1115890" cy="563760"/>
          </a:xfrm>
        </p:grpSpPr>
        <p:sp>
          <p:nvSpPr>
            <p:cNvPr id="166" name="Rectangle 165">
              <a:extLst>
                <a:ext uri="{FF2B5EF4-FFF2-40B4-BE49-F238E27FC236}">
                  <a16:creationId xmlns:a16="http://schemas.microsoft.com/office/drawing/2014/main" id="{15B2F475-B4B0-ED4A-9690-5070F58FF522}"/>
                </a:ext>
              </a:extLst>
            </p:cNvPr>
            <p:cNvSpPr/>
            <p:nvPr/>
          </p:nvSpPr>
          <p:spPr>
            <a:xfrm>
              <a:off x="6251269" y="3349822"/>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3A1F2F15-20B4-7240-8B8B-73DFF696906D}"/>
                </a:ext>
              </a:extLst>
            </p:cNvPr>
            <p:cNvSpPr/>
            <p:nvPr/>
          </p:nvSpPr>
          <p:spPr>
            <a:xfrm>
              <a:off x="6222797" y="3299022"/>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68" name="Rectangle 167">
              <a:extLst>
                <a:ext uri="{FF2B5EF4-FFF2-40B4-BE49-F238E27FC236}">
                  <a16:creationId xmlns:a16="http://schemas.microsoft.com/office/drawing/2014/main" id="{64EFD87F-E2E2-1241-BFF2-73EF057FD374}"/>
                </a:ext>
              </a:extLst>
            </p:cNvPr>
            <p:cNvSpPr/>
            <p:nvPr/>
          </p:nvSpPr>
          <p:spPr>
            <a:xfrm>
              <a:off x="6177359" y="3214687"/>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Database Search</a:t>
              </a:r>
            </a:p>
          </p:txBody>
        </p:sp>
      </p:grpSp>
      <p:cxnSp>
        <p:nvCxnSpPr>
          <p:cNvPr id="119" name="Straight Arrow Connector 8">
            <a:extLst>
              <a:ext uri="{FF2B5EF4-FFF2-40B4-BE49-F238E27FC236}">
                <a16:creationId xmlns:a16="http://schemas.microsoft.com/office/drawing/2014/main" id="{4F0F2A9B-1D49-3B47-8080-873BAC3DF520}"/>
              </a:ext>
            </a:extLst>
          </p:cNvPr>
          <p:cNvCxnSpPr>
            <a:cxnSpLocks/>
            <a:stCxn id="117" idx="2"/>
            <a:endCxn id="168" idx="0"/>
          </p:cNvCxnSpPr>
          <p:nvPr/>
        </p:nvCxnSpPr>
        <p:spPr>
          <a:xfrm>
            <a:off x="2003659" y="2292400"/>
            <a:ext cx="358" cy="137399"/>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nvGrpSpPr>
          <p:cNvPr id="120" name="Group 119">
            <a:extLst>
              <a:ext uri="{FF2B5EF4-FFF2-40B4-BE49-F238E27FC236}">
                <a16:creationId xmlns:a16="http://schemas.microsoft.com/office/drawing/2014/main" id="{D891C694-7832-4243-9287-4E97F87ABE94}"/>
              </a:ext>
            </a:extLst>
          </p:cNvPr>
          <p:cNvGrpSpPr/>
          <p:nvPr/>
        </p:nvGrpSpPr>
        <p:grpSpPr>
          <a:xfrm>
            <a:off x="1401580" y="3508105"/>
            <a:ext cx="1285964" cy="478226"/>
            <a:chOff x="6177359" y="3214687"/>
            <a:chExt cx="1115890" cy="563760"/>
          </a:xfrm>
        </p:grpSpPr>
        <p:sp>
          <p:nvSpPr>
            <p:cNvPr id="163" name="Rectangle 162">
              <a:extLst>
                <a:ext uri="{FF2B5EF4-FFF2-40B4-BE49-F238E27FC236}">
                  <a16:creationId xmlns:a16="http://schemas.microsoft.com/office/drawing/2014/main" id="{E1ED72DE-3B49-ED43-9BDA-2D8D7A8E5493}"/>
                </a:ext>
              </a:extLst>
            </p:cNvPr>
            <p:cNvSpPr/>
            <p:nvPr/>
          </p:nvSpPr>
          <p:spPr>
            <a:xfrm>
              <a:off x="6251269" y="3349822"/>
              <a:ext cx="1041980" cy="428625"/>
            </a:xfrm>
            <a:prstGeom prst="rect">
              <a:avLst/>
            </a:prstGeom>
            <a:solidFill>
              <a:sysClr val="window" lastClr="FFFFFF">
                <a:lumMod val="85000"/>
              </a:sysClr>
            </a:solidFill>
            <a:ln w="1270" cap="flat" cmpd="sng" algn="ctr">
              <a:solidFill>
                <a:sysClr val="window" lastClr="FFFFFF">
                  <a:lumMod val="65000"/>
                </a:sysClr>
              </a:solidFill>
              <a:prstDash val="lgDas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E38C5A2A-E93C-E543-8D5B-58D990A26482}"/>
                </a:ext>
              </a:extLst>
            </p:cNvPr>
            <p:cNvSpPr/>
            <p:nvPr/>
          </p:nvSpPr>
          <p:spPr>
            <a:xfrm>
              <a:off x="6222797" y="3299022"/>
              <a:ext cx="1041980" cy="428625"/>
            </a:xfrm>
            <a:prstGeom prst="rect">
              <a:avLst/>
            </a:prstGeom>
            <a:solidFill>
              <a:sysClr val="window" lastClr="FFFFFF">
                <a:lumMod val="85000"/>
              </a:sysClr>
            </a:solidFill>
            <a:ln w="1270" cap="flat" cmpd="sng" algn="ctr">
              <a:solidFill>
                <a:sysClr val="window" lastClr="FFFFFF">
                  <a:lumMod val="65000"/>
                </a:sysClr>
              </a:solidFill>
              <a:prstDash val="lgDas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7555C730-F782-FC4B-8DA9-20142A839E2C}"/>
                </a:ext>
              </a:extLst>
            </p:cNvPr>
            <p:cNvSpPr/>
            <p:nvPr/>
          </p:nvSpPr>
          <p:spPr>
            <a:xfrm>
              <a:off x="6177359" y="3214687"/>
              <a:ext cx="1041980" cy="428625"/>
            </a:xfrm>
            <a:prstGeom prst="rect">
              <a:avLst/>
            </a:prstGeom>
            <a:solidFill>
              <a:sysClr val="window" lastClr="FFFFFF">
                <a:lumMod val="85000"/>
              </a:sysClr>
            </a:solidFill>
            <a:ln w="1270" cap="flat" cmpd="sng" algn="ctr">
              <a:solidFill>
                <a:sysClr val="window" lastClr="FFFFFF">
                  <a:lumMod val="65000"/>
                </a:sysClr>
              </a:solidFill>
              <a:prstDash val="lgDas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Second Database Search</a:t>
              </a:r>
            </a:p>
          </p:txBody>
        </p:sp>
      </p:grpSp>
      <p:grpSp>
        <p:nvGrpSpPr>
          <p:cNvPr id="121" name="Group 120">
            <a:extLst>
              <a:ext uri="{FF2B5EF4-FFF2-40B4-BE49-F238E27FC236}">
                <a16:creationId xmlns:a16="http://schemas.microsoft.com/office/drawing/2014/main" id="{F246D41C-0165-6843-A462-9D9D3D75CD88}"/>
              </a:ext>
            </a:extLst>
          </p:cNvPr>
          <p:cNvGrpSpPr/>
          <p:nvPr/>
        </p:nvGrpSpPr>
        <p:grpSpPr>
          <a:xfrm>
            <a:off x="1401580" y="4113939"/>
            <a:ext cx="1285964" cy="274045"/>
            <a:chOff x="6177359" y="3214687"/>
            <a:chExt cx="1115890" cy="563760"/>
          </a:xfrm>
        </p:grpSpPr>
        <p:sp>
          <p:nvSpPr>
            <p:cNvPr id="160" name="Rectangle 159">
              <a:extLst>
                <a:ext uri="{FF2B5EF4-FFF2-40B4-BE49-F238E27FC236}">
                  <a16:creationId xmlns:a16="http://schemas.microsoft.com/office/drawing/2014/main" id="{2AACD6F4-2AE8-E94C-B562-1CB6B56C9086}"/>
                </a:ext>
              </a:extLst>
            </p:cNvPr>
            <p:cNvSpPr/>
            <p:nvPr/>
          </p:nvSpPr>
          <p:spPr>
            <a:xfrm>
              <a:off x="6251269" y="3349822"/>
              <a:ext cx="1041980" cy="428625"/>
            </a:xfrm>
            <a:prstGeom prst="rect">
              <a:avLst/>
            </a:prstGeom>
            <a:solidFill>
              <a:sysClr val="window" lastClr="FFFFFF">
                <a:lumMod val="85000"/>
              </a:sysClr>
            </a:solidFill>
            <a:ln w="1270" cap="flat" cmpd="sng" algn="ctr">
              <a:solidFill>
                <a:sysClr val="window" lastClr="FFFFFF">
                  <a:lumMod val="65000"/>
                </a:sysClr>
              </a:solidFill>
              <a:prstDash val="lgDas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FB73AB81-EAF0-5842-B68C-9435DFA7C159}"/>
                </a:ext>
              </a:extLst>
            </p:cNvPr>
            <p:cNvSpPr/>
            <p:nvPr/>
          </p:nvSpPr>
          <p:spPr>
            <a:xfrm>
              <a:off x="6222797" y="3299022"/>
              <a:ext cx="1041980" cy="428625"/>
            </a:xfrm>
            <a:prstGeom prst="rect">
              <a:avLst/>
            </a:prstGeom>
            <a:solidFill>
              <a:sysClr val="window" lastClr="FFFFFF">
                <a:lumMod val="85000"/>
              </a:sysClr>
            </a:solidFill>
            <a:ln w="1270" cap="flat" cmpd="sng" algn="ctr">
              <a:solidFill>
                <a:sysClr val="window" lastClr="FFFFFF">
                  <a:lumMod val="65000"/>
                </a:sysClr>
              </a:solidFill>
              <a:prstDash val="lgDas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62" name="Rectangle 161">
              <a:extLst>
                <a:ext uri="{FF2B5EF4-FFF2-40B4-BE49-F238E27FC236}">
                  <a16:creationId xmlns:a16="http://schemas.microsoft.com/office/drawing/2014/main" id="{B9C85CE0-8BC2-E94D-A71E-79800147E35D}"/>
                </a:ext>
              </a:extLst>
            </p:cNvPr>
            <p:cNvSpPr/>
            <p:nvPr/>
          </p:nvSpPr>
          <p:spPr>
            <a:xfrm>
              <a:off x="6177359" y="3214687"/>
              <a:ext cx="1041980" cy="428625"/>
            </a:xfrm>
            <a:prstGeom prst="rect">
              <a:avLst/>
            </a:prstGeom>
            <a:solidFill>
              <a:sysClr val="window" lastClr="FFFFFF">
                <a:lumMod val="85000"/>
              </a:sysClr>
            </a:solidFill>
            <a:ln w="1270" cap="flat" cmpd="sng" algn="ctr">
              <a:solidFill>
                <a:sysClr val="window" lastClr="FFFFFF">
                  <a:lumMod val="65000"/>
                </a:sysClr>
              </a:solidFill>
              <a:prstDash val="lgDas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Applying FDR</a:t>
              </a:r>
            </a:p>
          </p:txBody>
        </p:sp>
      </p:grpSp>
      <p:grpSp>
        <p:nvGrpSpPr>
          <p:cNvPr id="122" name="Group 121">
            <a:extLst>
              <a:ext uri="{FF2B5EF4-FFF2-40B4-BE49-F238E27FC236}">
                <a16:creationId xmlns:a16="http://schemas.microsoft.com/office/drawing/2014/main" id="{5992E288-C881-D24B-876C-FBB2E781E112}"/>
              </a:ext>
            </a:extLst>
          </p:cNvPr>
          <p:cNvGrpSpPr/>
          <p:nvPr/>
        </p:nvGrpSpPr>
        <p:grpSpPr>
          <a:xfrm>
            <a:off x="1405902" y="3057689"/>
            <a:ext cx="1285964" cy="303001"/>
            <a:chOff x="6177359" y="3214687"/>
            <a:chExt cx="1115890" cy="563760"/>
          </a:xfrm>
        </p:grpSpPr>
        <p:sp>
          <p:nvSpPr>
            <p:cNvPr id="157" name="Rectangle 156">
              <a:extLst>
                <a:ext uri="{FF2B5EF4-FFF2-40B4-BE49-F238E27FC236}">
                  <a16:creationId xmlns:a16="http://schemas.microsoft.com/office/drawing/2014/main" id="{7990CAD9-3B74-5C49-BA60-EE94274BF4B8}"/>
                </a:ext>
              </a:extLst>
            </p:cNvPr>
            <p:cNvSpPr/>
            <p:nvPr/>
          </p:nvSpPr>
          <p:spPr>
            <a:xfrm>
              <a:off x="6251269" y="3349822"/>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15A97BD8-C4BA-0D41-AB8A-A631DDD65560}"/>
                </a:ext>
              </a:extLst>
            </p:cNvPr>
            <p:cNvSpPr/>
            <p:nvPr/>
          </p:nvSpPr>
          <p:spPr>
            <a:xfrm>
              <a:off x="6222797" y="3299022"/>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59" name="Rectangle 158">
              <a:extLst>
                <a:ext uri="{FF2B5EF4-FFF2-40B4-BE49-F238E27FC236}">
                  <a16:creationId xmlns:a16="http://schemas.microsoft.com/office/drawing/2014/main" id="{20C3CFE5-E88D-F84B-A1A4-884059C8EA49}"/>
                </a:ext>
              </a:extLst>
            </p:cNvPr>
            <p:cNvSpPr/>
            <p:nvPr/>
          </p:nvSpPr>
          <p:spPr>
            <a:xfrm>
              <a:off x="6177359" y="3214687"/>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Applying FDR</a:t>
              </a:r>
            </a:p>
          </p:txBody>
        </p:sp>
      </p:grpSp>
      <p:sp>
        <p:nvSpPr>
          <p:cNvPr id="123" name="Internal Storage 122">
            <a:extLst>
              <a:ext uri="{FF2B5EF4-FFF2-40B4-BE49-F238E27FC236}">
                <a16:creationId xmlns:a16="http://schemas.microsoft.com/office/drawing/2014/main" id="{8F269BCA-DCF9-CB44-9814-AC1F39DFD416}"/>
              </a:ext>
            </a:extLst>
          </p:cNvPr>
          <p:cNvSpPr/>
          <p:nvPr/>
        </p:nvSpPr>
        <p:spPr>
          <a:xfrm>
            <a:off x="3194623" y="4130307"/>
            <a:ext cx="1121976" cy="253943"/>
          </a:xfrm>
          <a:prstGeom prst="flowChartInternalStorage">
            <a:avLst/>
          </a:prstGeom>
          <a:solidFill>
            <a:sysClr val="window" lastClr="FFFFFF">
              <a:lumMod val="85000"/>
            </a:sys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Quant Peptides</a:t>
            </a:r>
          </a:p>
        </p:txBody>
      </p:sp>
      <p:sp>
        <p:nvSpPr>
          <p:cNvPr id="124" name="Internal Storage 123">
            <a:extLst>
              <a:ext uri="{FF2B5EF4-FFF2-40B4-BE49-F238E27FC236}">
                <a16:creationId xmlns:a16="http://schemas.microsoft.com/office/drawing/2014/main" id="{B8D849D4-38EE-C44C-81B7-A2D18E8DD14A}"/>
              </a:ext>
            </a:extLst>
          </p:cNvPr>
          <p:cNvSpPr/>
          <p:nvPr/>
        </p:nvSpPr>
        <p:spPr>
          <a:xfrm>
            <a:off x="3202814" y="1928806"/>
            <a:ext cx="1085482" cy="363594"/>
          </a:xfrm>
          <a:prstGeom prst="flowChartInternalStorage">
            <a:avLst/>
          </a:prstGeom>
          <a:solidFill>
            <a:sysClr val="window" lastClr="FFFFFF">
              <a:lumMod val="85000"/>
            </a:sys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Candidate Proteins </a:t>
            </a:r>
          </a:p>
        </p:txBody>
      </p:sp>
      <p:cxnSp>
        <p:nvCxnSpPr>
          <p:cNvPr id="125" name="Straight Arrow Connector 8">
            <a:extLst>
              <a:ext uri="{FF2B5EF4-FFF2-40B4-BE49-F238E27FC236}">
                <a16:creationId xmlns:a16="http://schemas.microsoft.com/office/drawing/2014/main" id="{05973C9A-9018-104B-ACDE-345EDB517DCB}"/>
              </a:ext>
            </a:extLst>
          </p:cNvPr>
          <p:cNvCxnSpPr>
            <a:cxnSpLocks/>
            <a:stCxn id="117" idx="3"/>
            <a:endCxn id="124" idx="1"/>
          </p:cNvCxnSpPr>
          <p:nvPr/>
        </p:nvCxnSpPr>
        <p:spPr>
          <a:xfrm>
            <a:off x="2622236" y="2110603"/>
            <a:ext cx="580578" cy="0"/>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126" name="Internal Storage 125">
            <a:extLst>
              <a:ext uri="{FF2B5EF4-FFF2-40B4-BE49-F238E27FC236}">
                <a16:creationId xmlns:a16="http://schemas.microsoft.com/office/drawing/2014/main" id="{88863CC5-4799-D043-ADED-A3D0BA791FEC}"/>
              </a:ext>
            </a:extLst>
          </p:cNvPr>
          <p:cNvSpPr/>
          <p:nvPr/>
        </p:nvSpPr>
        <p:spPr>
          <a:xfrm>
            <a:off x="3192565" y="4623885"/>
            <a:ext cx="1128477" cy="261284"/>
          </a:xfrm>
          <a:prstGeom prst="flowChartInternalStorage">
            <a:avLst/>
          </a:prstGeom>
          <a:solidFill>
            <a:sysClr val="window" lastClr="FFFFFF">
              <a:lumMod val="85000"/>
            </a:sys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Quant Proteins</a:t>
            </a:r>
          </a:p>
        </p:txBody>
      </p:sp>
      <p:cxnSp>
        <p:nvCxnSpPr>
          <p:cNvPr id="127" name="Straight Arrow Connector 8">
            <a:extLst>
              <a:ext uri="{FF2B5EF4-FFF2-40B4-BE49-F238E27FC236}">
                <a16:creationId xmlns:a16="http://schemas.microsoft.com/office/drawing/2014/main" id="{6B8F440E-6652-084A-A33C-2B957D805805}"/>
              </a:ext>
            </a:extLst>
          </p:cNvPr>
          <p:cNvCxnSpPr>
            <a:cxnSpLocks/>
            <a:stCxn id="123" idx="2"/>
            <a:endCxn id="126" idx="0"/>
          </p:cNvCxnSpPr>
          <p:nvPr/>
        </p:nvCxnSpPr>
        <p:spPr>
          <a:xfrm>
            <a:off x="3755611" y="4384250"/>
            <a:ext cx="1193" cy="239635"/>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nvGrpSpPr>
          <p:cNvPr id="128" name="Group 127">
            <a:extLst>
              <a:ext uri="{FF2B5EF4-FFF2-40B4-BE49-F238E27FC236}">
                <a16:creationId xmlns:a16="http://schemas.microsoft.com/office/drawing/2014/main" id="{DEB167DE-8F71-D648-8B5C-DB1D78C959E4}"/>
              </a:ext>
            </a:extLst>
          </p:cNvPr>
          <p:cNvGrpSpPr/>
          <p:nvPr/>
        </p:nvGrpSpPr>
        <p:grpSpPr>
          <a:xfrm>
            <a:off x="5157806" y="4574551"/>
            <a:ext cx="1285964" cy="478226"/>
            <a:chOff x="6177359" y="3214687"/>
            <a:chExt cx="1115890" cy="563760"/>
          </a:xfrm>
        </p:grpSpPr>
        <p:sp>
          <p:nvSpPr>
            <p:cNvPr id="154" name="Rectangle 153">
              <a:extLst>
                <a:ext uri="{FF2B5EF4-FFF2-40B4-BE49-F238E27FC236}">
                  <a16:creationId xmlns:a16="http://schemas.microsoft.com/office/drawing/2014/main" id="{8BCCA6FE-0211-1546-8B3B-DB6801AC0201}"/>
                </a:ext>
              </a:extLst>
            </p:cNvPr>
            <p:cNvSpPr/>
            <p:nvPr/>
          </p:nvSpPr>
          <p:spPr>
            <a:xfrm>
              <a:off x="6251269" y="3349822"/>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55" name="Rectangle 154">
              <a:extLst>
                <a:ext uri="{FF2B5EF4-FFF2-40B4-BE49-F238E27FC236}">
                  <a16:creationId xmlns:a16="http://schemas.microsoft.com/office/drawing/2014/main" id="{DCE7FCEF-092A-2543-9C76-B282F6C57493}"/>
                </a:ext>
              </a:extLst>
            </p:cNvPr>
            <p:cNvSpPr/>
            <p:nvPr/>
          </p:nvSpPr>
          <p:spPr>
            <a:xfrm>
              <a:off x="6222797" y="3299022"/>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C5A5C1E8-3990-4A4F-B56C-CF333A86F7E7}"/>
                </a:ext>
              </a:extLst>
            </p:cNvPr>
            <p:cNvSpPr/>
            <p:nvPr/>
          </p:nvSpPr>
          <p:spPr>
            <a:xfrm>
              <a:off x="6177359" y="3214687"/>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Downstream analysis</a:t>
              </a:r>
            </a:p>
          </p:txBody>
        </p:sp>
      </p:grpSp>
      <p:cxnSp>
        <p:nvCxnSpPr>
          <p:cNvPr id="129" name="Straight Arrow Connector 8">
            <a:extLst>
              <a:ext uri="{FF2B5EF4-FFF2-40B4-BE49-F238E27FC236}">
                <a16:creationId xmlns:a16="http://schemas.microsoft.com/office/drawing/2014/main" id="{2B62B17C-39E6-9D45-BF54-D47BBBF92BAE}"/>
              </a:ext>
            </a:extLst>
          </p:cNvPr>
          <p:cNvCxnSpPr>
            <a:cxnSpLocks/>
            <a:stCxn id="126" idx="3"/>
            <a:endCxn id="156" idx="1"/>
          </p:cNvCxnSpPr>
          <p:nvPr/>
        </p:nvCxnSpPr>
        <p:spPr>
          <a:xfrm>
            <a:off x="4321042" y="4754527"/>
            <a:ext cx="836764" cy="1821"/>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nvGrpSpPr>
          <p:cNvPr id="131" name="Group 130">
            <a:extLst>
              <a:ext uri="{FF2B5EF4-FFF2-40B4-BE49-F238E27FC236}">
                <a16:creationId xmlns:a16="http://schemas.microsoft.com/office/drawing/2014/main" id="{B899B539-E1DE-5040-858F-9F85B9716670}"/>
              </a:ext>
            </a:extLst>
          </p:cNvPr>
          <p:cNvGrpSpPr/>
          <p:nvPr/>
        </p:nvGrpSpPr>
        <p:grpSpPr>
          <a:xfrm>
            <a:off x="1399359" y="1324805"/>
            <a:ext cx="1285964" cy="478226"/>
            <a:chOff x="6177359" y="3214687"/>
            <a:chExt cx="1115890" cy="563760"/>
          </a:xfrm>
        </p:grpSpPr>
        <p:sp>
          <p:nvSpPr>
            <p:cNvPr id="148" name="Rectangle 147">
              <a:extLst>
                <a:ext uri="{FF2B5EF4-FFF2-40B4-BE49-F238E27FC236}">
                  <a16:creationId xmlns:a16="http://schemas.microsoft.com/office/drawing/2014/main" id="{9A60D055-0CF4-BA41-8BA6-A9C052874CBB}"/>
                </a:ext>
              </a:extLst>
            </p:cNvPr>
            <p:cNvSpPr/>
            <p:nvPr/>
          </p:nvSpPr>
          <p:spPr>
            <a:xfrm>
              <a:off x="6251269" y="3349822"/>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49" name="Rectangle 148">
              <a:extLst>
                <a:ext uri="{FF2B5EF4-FFF2-40B4-BE49-F238E27FC236}">
                  <a16:creationId xmlns:a16="http://schemas.microsoft.com/office/drawing/2014/main" id="{EEE72565-AD69-C246-9210-048E0C04967E}"/>
                </a:ext>
              </a:extLst>
            </p:cNvPr>
            <p:cNvSpPr/>
            <p:nvPr/>
          </p:nvSpPr>
          <p:spPr>
            <a:xfrm>
              <a:off x="6222797" y="3299022"/>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a:ea typeface="+mn-ea"/>
                <a:cs typeface="+mn-cs"/>
              </a:endParaRPr>
            </a:p>
          </p:txBody>
        </p:sp>
        <p:sp>
          <p:nvSpPr>
            <p:cNvPr id="150" name="Rectangle 149">
              <a:extLst>
                <a:ext uri="{FF2B5EF4-FFF2-40B4-BE49-F238E27FC236}">
                  <a16:creationId xmlns:a16="http://schemas.microsoft.com/office/drawing/2014/main" id="{2958A389-3943-D14C-91DA-673EFBBBA105}"/>
                </a:ext>
              </a:extLst>
            </p:cNvPr>
            <p:cNvSpPr/>
            <p:nvPr/>
          </p:nvSpPr>
          <p:spPr>
            <a:xfrm>
              <a:off x="6177359" y="3214687"/>
              <a:ext cx="1041980" cy="428625"/>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Feature Detection</a:t>
              </a:r>
            </a:p>
          </p:txBody>
        </p:sp>
      </p:grpSp>
      <p:sp>
        <p:nvSpPr>
          <p:cNvPr id="137" name="Rectangle 136">
            <a:extLst>
              <a:ext uri="{FF2B5EF4-FFF2-40B4-BE49-F238E27FC236}">
                <a16:creationId xmlns:a16="http://schemas.microsoft.com/office/drawing/2014/main" id="{81C5CB1C-53BC-5D4E-BE7C-BB9009EA438A}"/>
              </a:ext>
            </a:extLst>
          </p:cNvPr>
          <p:cNvSpPr/>
          <p:nvPr/>
        </p:nvSpPr>
        <p:spPr>
          <a:xfrm>
            <a:off x="1399357" y="4565472"/>
            <a:ext cx="1200790" cy="363594"/>
          </a:xfrm>
          <a:prstGeom prst="rect">
            <a:avLst/>
          </a:prstGeom>
          <a:solidFill>
            <a:sysClr val="window" lastClr="FFFFFF">
              <a:lumMod val="85000"/>
            </a:sysClr>
          </a:solidFill>
          <a:ln w="1270" cap="flat" cmpd="sng" algn="ctr">
            <a:solidFill>
              <a:sysClr val="window" lastClr="FFFFFF">
                <a:lumMod val="65000"/>
              </a:sys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a:ea typeface="+mn-ea"/>
                <a:cs typeface="+mn-cs"/>
              </a:rPr>
              <a:t>Protein inference</a:t>
            </a:r>
          </a:p>
        </p:txBody>
      </p:sp>
      <p:cxnSp>
        <p:nvCxnSpPr>
          <p:cNvPr id="138" name="Straight Arrow Connector 8">
            <a:extLst>
              <a:ext uri="{FF2B5EF4-FFF2-40B4-BE49-F238E27FC236}">
                <a16:creationId xmlns:a16="http://schemas.microsoft.com/office/drawing/2014/main" id="{5D02D46D-F5D6-124B-B06A-91C4B281B801}"/>
              </a:ext>
            </a:extLst>
          </p:cNvPr>
          <p:cNvCxnSpPr>
            <a:cxnSpLocks/>
            <a:stCxn id="137" idx="3"/>
            <a:endCxn id="126" idx="1"/>
          </p:cNvCxnSpPr>
          <p:nvPr/>
        </p:nvCxnSpPr>
        <p:spPr>
          <a:xfrm>
            <a:off x="2600147" y="4747269"/>
            <a:ext cx="592418" cy="7258"/>
          </a:xfrm>
          <a:prstGeom prst="straightConnector1">
            <a:avLst/>
          </a:prstGeom>
          <a:noFill/>
          <a:ln w="635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3640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4DAB-71D4-1945-B604-8072A1B07E4D}"/>
              </a:ext>
            </a:extLst>
          </p:cNvPr>
          <p:cNvSpPr>
            <a:spLocks noGrp="1"/>
          </p:cNvSpPr>
          <p:nvPr>
            <p:ph type="title"/>
          </p:nvPr>
        </p:nvSpPr>
        <p:spPr>
          <a:xfrm>
            <a:off x="345876" y="191783"/>
            <a:ext cx="8452247" cy="518489"/>
          </a:xfrm>
        </p:spPr>
        <p:txBody>
          <a:bodyPr/>
          <a:lstStyle/>
          <a:p>
            <a:pPr algn="ctr"/>
            <a:r>
              <a:rPr lang="en-US" dirty="0"/>
              <a:t>Cloud-based workflow</a:t>
            </a:r>
          </a:p>
        </p:txBody>
      </p:sp>
      <p:pic>
        <p:nvPicPr>
          <p:cNvPr id="5122" name="Picture 2" descr="Details are in the caption following the image">
            <a:extLst>
              <a:ext uri="{FF2B5EF4-FFF2-40B4-BE49-F238E27FC236}">
                <a16:creationId xmlns:a16="http://schemas.microsoft.com/office/drawing/2014/main" id="{244C7FA6-F1E7-FA45-AC04-B3B150D65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19" y="876390"/>
            <a:ext cx="4440494" cy="352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E72326EE-B717-0E45-AA3E-5BCEF4E49418}"/>
              </a:ext>
            </a:extLst>
          </p:cNvPr>
          <p:cNvSpPr txBox="1">
            <a:spLocks/>
          </p:cNvSpPr>
          <p:nvPr/>
        </p:nvSpPr>
        <p:spPr>
          <a:xfrm>
            <a:off x="4881289" y="1308191"/>
            <a:ext cx="3589612" cy="2895509"/>
          </a:xfrm>
          <a:prstGeom prst="rect">
            <a:avLst/>
          </a:prstGeom>
        </p:spPr>
        <p:txBody>
          <a:bodyPr/>
          <a:lstStyle>
            <a:lvl1pPr marL="503477" indent="-503477" algn="l" defTabSz="1354646" rtl="0" eaLnBrk="0" fontAlgn="base" hangingPunct="0">
              <a:spcBef>
                <a:spcPct val="20000"/>
              </a:spcBef>
              <a:spcAft>
                <a:spcPts val="818"/>
              </a:spcAft>
              <a:buClr>
                <a:schemeClr val="accent1"/>
              </a:buClr>
              <a:buSzPct val="100000"/>
              <a:buBlip>
                <a:blip r:embed="rId3"/>
              </a:buBlip>
              <a:defRPr sz="3271">
                <a:solidFill>
                  <a:schemeClr val="tx1"/>
                </a:solidFill>
                <a:latin typeface="HelveticaNeueLT Pro 45 Lt"/>
                <a:ea typeface="ＭＳ Ｐゴシック" charset="0"/>
                <a:cs typeface="HelveticaNeueLT Pro 45 Lt"/>
              </a:defRPr>
            </a:lvl1pPr>
            <a:lvl2pPr marL="898582" indent="-392847" algn="l" defTabSz="1354646" rtl="0" eaLnBrk="0" fontAlgn="base" hangingPunct="0">
              <a:spcBef>
                <a:spcPct val="20000"/>
              </a:spcBef>
              <a:spcAft>
                <a:spcPts val="818"/>
              </a:spcAft>
              <a:buClr>
                <a:srgbClr val="FF8C9A"/>
              </a:buClr>
              <a:buSzPct val="100000"/>
              <a:buFont typeface="Arial" charset="0"/>
              <a:buChar char="•"/>
              <a:defRPr>
                <a:solidFill>
                  <a:schemeClr val="tx1"/>
                </a:solidFill>
                <a:latin typeface="HelveticaNeueLT Pro 45 Lt"/>
                <a:ea typeface="ＭＳ Ｐゴシック" charset="0"/>
                <a:cs typeface="HelveticaNeueLT Pro 45 Lt"/>
              </a:defRPr>
            </a:lvl2pPr>
            <a:lvl3pPr marL="1273367" indent="-334146" algn="l" defTabSz="1354646" rtl="0" eaLnBrk="0" fontAlgn="base" hangingPunct="0">
              <a:spcBef>
                <a:spcPct val="20000"/>
              </a:spcBef>
              <a:spcAft>
                <a:spcPts val="818"/>
              </a:spcAft>
              <a:buClr>
                <a:srgbClr val="FF8C9A"/>
              </a:buClr>
              <a:buFont typeface="Times" charset="0"/>
              <a:buChar char="•"/>
              <a:defRPr sz="2418">
                <a:solidFill>
                  <a:schemeClr val="tx1"/>
                </a:solidFill>
                <a:latin typeface="HelveticaNeueLT Pro 45 Lt"/>
                <a:ea typeface="ＭＳ Ｐゴシック" charset="0"/>
                <a:cs typeface="HelveticaNeueLT Pro 45 Lt"/>
              </a:defRPr>
            </a:lvl3pPr>
            <a:lvl4pPr marL="1632349" indent="-334146" algn="l" defTabSz="1354646" rtl="0" eaLnBrk="0" fontAlgn="base" hangingPunct="0">
              <a:spcBef>
                <a:spcPct val="20000"/>
              </a:spcBef>
              <a:spcAft>
                <a:spcPts val="818"/>
              </a:spcAft>
              <a:buClr>
                <a:schemeClr val="accent1"/>
              </a:buClr>
              <a:buFont typeface="Times" charset="0"/>
              <a:buChar char="•"/>
              <a:defRPr sz="2133">
                <a:solidFill>
                  <a:schemeClr val="tx1"/>
                </a:solidFill>
                <a:latin typeface="HelveticaNeueLT Pro 45 Lt"/>
                <a:ea typeface="ＭＳ Ｐゴシック" charset="0"/>
                <a:cs typeface="HelveticaNeueLT Pro 45 Lt"/>
              </a:defRPr>
            </a:lvl4pPr>
            <a:lvl5pPr marL="1991329" indent="-334146" algn="l" defTabSz="1354646" rtl="0" eaLnBrk="0" fontAlgn="base" hangingPunct="0">
              <a:spcBef>
                <a:spcPct val="20000"/>
              </a:spcBef>
              <a:spcAft>
                <a:spcPts val="818"/>
              </a:spcAft>
              <a:buClr>
                <a:schemeClr val="accent1"/>
              </a:buClr>
              <a:buFont typeface="Times" charset="0"/>
              <a:buChar char="•"/>
              <a:defRPr sz="1991">
                <a:solidFill>
                  <a:schemeClr val="tx1"/>
                </a:solidFill>
                <a:latin typeface="HelveticaNeueLT Pro 45 Lt"/>
                <a:ea typeface="ＭＳ Ｐゴシック" charset="0"/>
                <a:cs typeface="HelveticaNeueLT Pro 45 Lt"/>
              </a:defRPr>
            </a:lvl5pPr>
            <a:lvl6pPr marL="3372528"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6pPr>
            <a:lvl7pPr marL="3686264"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7pPr>
            <a:lvl8pPr marL="399996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8pPr>
            <a:lvl9pPr marL="431369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9pPr>
          </a:lstStyle>
          <a:p>
            <a:r>
              <a:rPr lang="en-US" sz="1800" dirty="0"/>
              <a:t>No installation needed. </a:t>
            </a:r>
          </a:p>
          <a:p>
            <a:r>
              <a:rPr lang="en-US" sz="1800" dirty="0"/>
              <a:t>All cloud and distributed architectures supported.</a:t>
            </a:r>
          </a:p>
          <a:p>
            <a:r>
              <a:rPr lang="en-US" sz="1800" dirty="0"/>
              <a:t>Small tasks (processing steps) are rung on independent nodes. </a:t>
            </a:r>
          </a:p>
          <a:p>
            <a:r>
              <a:rPr lang="en-US" sz="1800" dirty="0"/>
              <a:t>The same tools can be also run in Desktop computers.</a:t>
            </a:r>
          </a:p>
        </p:txBody>
      </p:sp>
      <p:sp>
        <p:nvSpPr>
          <p:cNvPr id="3" name="Rectangle 2">
            <a:extLst>
              <a:ext uri="{FF2B5EF4-FFF2-40B4-BE49-F238E27FC236}">
                <a16:creationId xmlns:a16="http://schemas.microsoft.com/office/drawing/2014/main" id="{1526D829-27B4-8D4F-9C9F-2C9556B732D3}"/>
              </a:ext>
            </a:extLst>
          </p:cNvPr>
          <p:cNvSpPr/>
          <p:nvPr/>
        </p:nvSpPr>
        <p:spPr>
          <a:xfrm>
            <a:off x="444500" y="4570508"/>
            <a:ext cx="7226300" cy="923330"/>
          </a:xfrm>
          <a:prstGeom prst="rect">
            <a:avLst/>
          </a:prstGeom>
        </p:spPr>
        <p:txBody>
          <a:bodyPr wrap="square">
            <a:spAutoFit/>
          </a:bodyPr>
          <a:lstStyle/>
          <a:p>
            <a:r>
              <a:rPr lang="en-GB" i="1" dirty="0">
                <a:solidFill>
                  <a:srgbClr val="212121"/>
                </a:solidFill>
                <a:latin typeface="system-ui"/>
              </a:rPr>
              <a:t>Perez-Riverol Y, Moreno P. Proteomics. 2020 May;20(9):e1900147. </a:t>
            </a:r>
            <a:r>
              <a:rPr lang="en-GB" i="1" dirty="0" err="1">
                <a:solidFill>
                  <a:srgbClr val="212121"/>
                </a:solidFill>
                <a:latin typeface="system-ui"/>
              </a:rPr>
              <a:t>doi</a:t>
            </a:r>
            <a:r>
              <a:rPr lang="en-GB" i="1" dirty="0">
                <a:solidFill>
                  <a:srgbClr val="212121"/>
                </a:solidFill>
                <a:latin typeface="system-ui"/>
              </a:rPr>
              <a:t>: 10.1002/pmic.201900147. </a:t>
            </a:r>
            <a:r>
              <a:rPr lang="en-GB" i="1" dirty="0" err="1">
                <a:solidFill>
                  <a:srgbClr val="212121"/>
                </a:solidFill>
                <a:latin typeface="system-ui"/>
              </a:rPr>
              <a:t>Epub</a:t>
            </a:r>
            <a:r>
              <a:rPr lang="en-GB" i="1" dirty="0">
                <a:solidFill>
                  <a:srgbClr val="212121"/>
                </a:solidFill>
                <a:latin typeface="system-ui"/>
              </a:rPr>
              <a:t> 2019 Dec 18. PMID: 31657527.</a:t>
            </a:r>
          </a:p>
          <a:p>
            <a:br>
              <a:rPr lang="en-GB" i="1" dirty="0">
                <a:solidFill>
                  <a:srgbClr val="212121"/>
                </a:solidFill>
                <a:latin typeface="system-ui"/>
              </a:rPr>
            </a:br>
            <a:endParaRPr lang="en-GB" b="0" i="1" dirty="0">
              <a:solidFill>
                <a:srgbClr val="212121"/>
              </a:solidFill>
              <a:effectLst/>
              <a:latin typeface="system-ui"/>
            </a:endParaRPr>
          </a:p>
        </p:txBody>
      </p:sp>
    </p:spTree>
    <p:extLst>
      <p:ext uri="{BB962C8B-B14F-4D97-AF65-F5344CB8AC3E}">
        <p14:creationId xmlns:p14="http://schemas.microsoft.com/office/powerpoint/2010/main" val="1893696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7C91-CA86-714C-8966-FE13008B982E}"/>
              </a:ext>
            </a:extLst>
          </p:cNvPr>
          <p:cNvSpPr>
            <a:spLocks noGrp="1"/>
          </p:cNvSpPr>
          <p:nvPr>
            <p:ph type="title"/>
          </p:nvPr>
        </p:nvSpPr>
        <p:spPr>
          <a:xfrm>
            <a:off x="582902" y="150089"/>
            <a:ext cx="8452247" cy="518489"/>
          </a:xfrm>
        </p:spPr>
        <p:txBody>
          <a:bodyPr/>
          <a:lstStyle/>
          <a:p>
            <a:pPr algn="ctr"/>
            <a:r>
              <a:rPr lang="en-US" sz="2400" dirty="0"/>
              <a:t>quantms: cloud-based to reanalyze proteomics data</a:t>
            </a:r>
          </a:p>
        </p:txBody>
      </p:sp>
      <p:sp>
        <p:nvSpPr>
          <p:cNvPr id="4" name="Slide Number Placeholder 3">
            <a:extLst>
              <a:ext uri="{FF2B5EF4-FFF2-40B4-BE49-F238E27FC236}">
                <a16:creationId xmlns:a16="http://schemas.microsoft.com/office/drawing/2014/main" id="{A16EB9BD-4B9D-5A44-AF30-58D061A93F5D}"/>
              </a:ext>
            </a:extLst>
          </p:cNvPr>
          <p:cNvSpPr>
            <a:spLocks noGrp="1"/>
          </p:cNvSpPr>
          <p:nvPr>
            <p:ph type="sldNum" sz="quarter" idx="10"/>
          </p:nvPr>
        </p:nvSpPr>
        <p:spPr>
          <a:xfrm>
            <a:off x="1281113" y="4629988"/>
            <a:ext cx="3914445" cy="485800"/>
          </a:xfrm>
        </p:spPr>
        <p:txBody>
          <a:bodyPr/>
          <a:lstStyle/>
          <a:p>
            <a:r>
              <a:rPr lang="en-US" sz="1476" dirty="0">
                <a:solidFill>
                  <a:srgbClr val="FFFFFF"/>
                </a:solidFill>
                <a:ea typeface="ＭＳ Ｐゴシック" charset="0"/>
                <a:cs typeface="ＭＳ Ｐゴシック" charset="0"/>
              </a:rPr>
              <a:t>nf-core bytesize </a:t>
            </a:r>
          </a:p>
          <a:p>
            <a:r>
              <a:rPr lang="en-US" sz="1476" dirty="0">
                <a:solidFill>
                  <a:srgbClr val="FFFFFF"/>
                </a:solidFill>
                <a:ea typeface="ＭＳ Ｐゴシック" charset="0"/>
                <a:cs typeface="ＭＳ Ｐゴシック" charset="0"/>
              </a:rPr>
              <a:t>EMBL-EBI, December 2021</a:t>
            </a:r>
          </a:p>
          <a:p>
            <a:pPr>
              <a:defRPr/>
            </a:pPr>
            <a:endParaRPr lang="de-DE" dirty="0"/>
          </a:p>
        </p:txBody>
      </p:sp>
      <p:sp>
        <p:nvSpPr>
          <p:cNvPr id="8" name="Rectangle 7">
            <a:extLst>
              <a:ext uri="{FF2B5EF4-FFF2-40B4-BE49-F238E27FC236}">
                <a16:creationId xmlns:a16="http://schemas.microsoft.com/office/drawing/2014/main" id="{83856CB8-D64E-CE4B-A992-28AE76451233}"/>
              </a:ext>
            </a:extLst>
          </p:cNvPr>
          <p:cNvSpPr/>
          <p:nvPr/>
        </p:nvSpPr>
        <p:spPr>
          <a:xfrm>
            <a:off x="2051314" y="4684990"/>
            <a:ext cx="3818827" cy="369332"/>
          </a:xfrm>
          <a:prstGeom prst="rect">
            <a:avLst/>
          </a:prstGeom>
        </p:spPr>
        <p:txBody>
          <a:bodyPr wrap="square">
            <a:spAutoFit/>
          </a:bodyPr>
          <a:lstStyle/>
          <a:p>
            <a:r>
              <a:rPr lang="en-US" sz="1800" dirty="0">
                <a:hlinkClick r:id="rId2"/>
              </a:rPr>
              <a:t>https://github.com/bigbio/quantms/</a:t>
            </a:r>
            <a:r>
              <a:rPr lang="en-US" sz="1800" dirty="0"/>
              <a:t> </a:t>
            </a:r>
          </a:p>
        </p:txBody>
      </p:sp>
      <p:sp>
        <p:nvSpPr>
          <p:cNvPr id="9" name="Content Placeholder 3">
            <a:extLst>
              <a:ext uri="{FF2B5EF4-FFF2-40B4-BE49-F238E27FC236}">
                <a16:creationId xmlns:a16="http://schemas.microsoft.com/office/drawing/2014/main" id="{A85DEBF8-AC70-1C40-BEA9-78B7CC537C5E}"/>
              </a:ext>
            </a:extLst>
          </p:cNvPr>
          <p:cNvSpPr txBox="1">
            <a:spLocks/>
          </p:cNvSpPr>
          <p:nvPr/>
        </p:nvSpPr>
        <p:spPr>
          <a:xfrm>
            <a:off x="4488861" y="830458"/>
            <a:ext cx="3777684" cy="3518110"/>
          </a:xfrm>
          <a:prstGeom prst="rect">
            <a:avLst/>
          </a:prstGeom>
        </p:spPr>
        <p:txBody>
          <a:bodyPr/>
          <a:lstStyle>
            <a:lvl1pPr marL="503477" indent="-503477" algn="l" defTabSz="1354646" rtl="0" eaLnBrk="0" fontAlgn="base" hangingPunct="0">
              <a:spcBef>
                <a:spcPct val="20000"/>
              </a:spcBef>
              <a:spcAft>
                <a:spcPts val="818"/>
              </a:spcAft>
              <a:buClr>
                <a:schemeClr val="accent1"/>
              </a:buClr>
              <a:buSzPct val="100000"/>
              <a:buBlip>
                <a:blip r:embed="rId3"/>
              </a:buBlip>
              <a:defRPr sz="3271">
                <a:solidFill>
                  <a:schemeClr val="tx1"/>
                </a:solidFill>
                <a:latin typeface="HelveticaNeueLT Pro 45 Lt"/>
                <a:ea typeface="ＭＳ Ｐゴシック" charset="0"/>
                <a:cs typeface="HelveticaNeueLT Pro 45 Lt"/>
              </a:defRPr>
            </a:lvl1pPr>
            <a:lvl2pPr marL="898582" indent="-392847" algn="l" defTabSz="1354646" rtl="0" eaLnBrk="0" fontAlgn="base" hangingPunct="0">
              <a:spcBef>
                <a:spcPct val="20000"/>
              </a:spcBef>
              <a:spcAft>
                <a:spcPts val="818"/>
              </a:spcAft>
              <a:buClr>
                <a:srgbClr val="FF8C9A"/>
              </a:buClr>
              <a:buSzPct val="100000"/>
              <a:buFont typeface="Arial" charset="0"/>
              <a:buChar char="•"/>
              <a:defRPr>
                <a:solidFill>
                  <a:schemeClr val="tx1"/>
                </a:solidFill>
                <a:latin typeface="HelveticaNeueLT Pro 45 Lt"/>
                <a:ea typeface="ＭＳ Ｐゴシック" charset="0"/>
                <a:cs typeface="HelveticaNeueLT Pro 45 Lt"/>
              </a:defRPr>
            </a:lvl2pPr>
            <a:lvl3pPr marL="1273367" indent="-334146" algn="l" defTabSz="1354646" rtl="0" eaLnBrk="0" fontAlgn="base" hangingPunct="0">
              <a:spcBef>
                <a:spcPct val="20000"/>
              </a:spcBef>
              <a:spcAft>
                <a:spcPts val="818"/>
              </a:spcAft>
              <a:buClr>
                <a:srgbClr val="FF8C9A"/>
              </a:buClr>
              <a:buFont typeface="Times" charset="0"/>
              <a:buChar char="•"/>
              <a:defRPr sz="2418">
                <a:solidFill>
                  <a:schemeClr val="tx1"/>
                </a:solidFill>
                <a:latin typeface="HelveticaNeueLT Pro 45 Lt"/>
                <a:ea typeface="ＭＳ Ｐゴシック" charset="0"/>
                <a:cs typeface="HelveticaNeueLT Pro 45 Lt"/>
              </a:defRPr>
            </a:lvl3pPr>
            <a:lvl4pPr marL="1632349" indent="-334146" algn="l" defTabSz="1354646" rtl="0" eaLnBrk="0" fontAlgn="base" hangingPunct="0">
              <a:spcBef>
                <a:spcPct val="20000"/>
              </a:spcBef>
              <a:spcAft>
                <a:spcPts val="818"/>
              </a:spcAft>
              <a:buClr>
                <a:schemeClr val="accent1"/>
              </a:buClr>
              <a:buFont typeface="Times" charset="0"/>
              <a:buChar char="•"/>
              <a:defRPr sz="2133">
                <a:solidFill>
                  <a:schemeClr val="tx1"/>
                </a:solidFill>
                <a:latin typeface="HelveticaNeueLT Pro 45 Lt"/>
                <a:ea typeface="ＭＳ Ｐゴシック" charset="0"/>
                <a:cs typeface="HelveticaNeueLT Pro 45 Lt"/>
              </a:defRPr>
            </a:lvl4pPr>
            <a:lvl5pPr marL="1991329" indent="-334146" algn="l" defTabSz="1354646" rtl="0" eaLnBrk="0" fontAlgn="base" hangingPunct="0">
              <a:spcBef>
                <a:spcPct val="20000"/>
              </a:spcBef>
              <a:spcAft>
                <a:spcPts val="818"/>
              </a:spcAft>
              <a:buClr>
                <a:schemeClr val="accent1"/>
              </a:buClr>
              <a:buFont typeface="Times" charset="0"/>
              <a:buChar char="•"/>
              <a:defRPr sz="1991">
                <a:solidFill>
                  <a:schemeClr val="tx1"/>
                </a:solidFill>
                <a:latin typeface="HelveticaNeueLT Pro 45 Lt"/>
                <a:ea typeface="ＭＳ Ｐゴシック" charset="0"/>
                <a:cs typeface="HelveticaNeueLT Pro 45 Lt"/>
              </a:defRPr>
            </a:lvl5pPr>
            <a:lvl6pPr marL="3372528"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6pPr>
            <a:lvl7pPr marL="3686264"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7pPr>
            <a:lvl8pPr marL="399996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8pPr>
            <a:lvl9pPr marL="431369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9pPr>
          </a:lstStyle>
          <a:p>
            <a:r>
              <a:rPr lang="en-US" sz="1687" dirty="0"/>
              <a:t>DSL2 workflow under active development to perform LFQ/TMT and DIA data analysis. </a:t>
            </a:r>
          </a:p>
          <a:p>
            <a:pPr marL="0" indent="0">
              <a:buNone/>
            </a:pPr>
            <a:endParaRPr lang="en-US" sz="1687" dirty="0"/>
          </a:p>
          <a:p>
            <a:r>
              <a:rPr lang="en-US" sz="1687" dirty="0"/>
              <a:t>Based on standard file formats (</a:t>
            </a:r>
            <a:r>
              <a:rPr lang="en-US" sz="1687" dirty="0" err="1"/>
              <a:t>sdrf</a:t>
            </a:r>
            <a:r>
              <a:rPr lang="en-US" sz="1687" dirty="0"/>
              <a:t>, </a:t>
            </a:r>
            <a:r>
              <a:rPr lang="en-US" sz="1687" dirty="0" err="1"/>
              <a:t>mzML</a:t>
            </a:r>
            <a:r>
              <a:rPr lang="en-US" sz="1687" dirty="0"/>
              <a:t>, mzTab)</a:t>
            </a:r>
          </a:p>
          <a:p>
            <a:endParaRPr lang="en-US" sz="1687" dirty="0"/>
          </a:p>
          <a:p>
            <a:r>
              <a:rPr lang="en-US" sz="1687" dirty="0"/>
              <a:t>Uses </a:t>
            </a:r>
            <a:r>
              <a:rPr lang="en-US" sz="1687" b="1" dirty="0" err="1"/>
              <a:t>OpenMS</a:t>
            </a:r>
            <a:r>
              <a:rPr lang="en-US" sz="1687" dirty="0"/>
              <a:t> tools and Opensource tools.  </a:t>
            </a:r>
          </a:p>
          <a:p>
            <a:endParaRPr lang="en-US" sz="1687" dirty="0"/>
          </a:p>
          <a:p>
            <a:endParaRPr lang="en-US" sz="1687" dirty="0"/>
          </a:p>
        </p:txBody>
      </p:sp>
      <p:pic>
        <p:nvPicPr>
          <p:cNvPr id="1026" name="Picture 2" descr="nf-core/quantms workflow overview">
            <a:extLst>
              <a:ext uri="{FF2B5EF4-FFF2-40B4-BE49-F238E27FC236}">
                <a16:creationId xmlns:a16="http://schemas.microsoft.com/office/drawing/2014/main" id="{73F5BE0D-7C60-6E44-BAD6-D18BF7EB8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1295" y="830458"/>
            <a:ext cx="2603603" cy="37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976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7C91-CA86-714C-8966-FE13008B982E}"/>
              </a:ext>
            </a:extLst>
          </p:cNvPr>
          <p:cNvSpPr>
            <a:spLocks noGrp="1"/>
          </p:cNvSpPr>
          <p:nvPr>
            <p:ph type="title"/>
          </p:nvPr>
        </p:nvSpPr>
        <p:spPr>
          <a:xfrm>
            <a:off x="582902" y="150089"/>
            <a:ext cx="8452247" cy="518489"/>
          </a:xfrm>
        </p:spPr>
        <p:txBody>
          <a:bodyPr/>
          <a:lstStyle/>
          <a:p>
            <a:pPr algn="ctr"/>
            <a:r>
              <a:rPr lang="en-US" sz="2400" dirty="0"/>
              <a:t>quantms: cloud-based to reanalyze proteomics data</a:t>
            </a:r>
          </a:p>
        </p:txBody>
      </p:sp>
      <p:sp>
        <p:nvSpPr>
          <p:cNvPr id="4" name="Slide Number Placeholder 3">
            <a:extLst>
              <a:ext uri="{FF2B5EF4-FFF2-40B4-BE49-F238E27FC236}">
                <a16:creationId xmlns:a16="http://schemas.microsoft.com/office/drawing/2014/main" id="{A16EB9BD-4B9D-5A44-AF30-58D061A93F5D}"/>
              </a:ext>
            </a:extLst>
          </p:cNvPr>
          <p:cNvSpPr>
            <a:spLocks noGrp="1"/>
          </p:cNvSpPr>
          <p:nvPr>
            <p:ph type="sldNum" sz="quarter" idx="10"/>
          </p:nvPr>
        </p:nvSpPr>
        <p:spPr>
          <a:xfrm>
            <a:off x="1281113" y="4629988"/>
            <a:ext cx="3914445" cy="485800"/>
          </a:xfrm>
        </p:spPr>
        <p:txBody>
          <a:bodyPr/>
          <a:lstStyle/>
          <a:p>
            <a:r>
              <a:rPr lang="en-US" sz="1476" dirty="0">
                <a:solidFill>
                  <a:srgbClr val="FFFFFF"/>
                </a:solidFill>
                <a:ea typeface="ＭＳ Ｐゴシック" charset="0"/>
                <a:cs typeface="ＭＳ Ｐゴシック" charset="0"/>
              </a:rPr>
              <a:t>nf-core bytesize </a:t>
            </a:r>
          </a:p>
          <a:p>
            <a:r>
              <a:rPr lang="en-US" sz="1476" dirty="0">
                <a:solidFill>
                  <a:srgbClr val="FFFFFF"/>
                </a:solidFill>
                <a:ea typeface="ＭＳ Ｐゴシック" charset="0"/>
                <a:cs typeface="ＭＳ Ｐゴシック" charset="0"/>
              </a:rPr>
              <a:t>EMBL-EBI, December 2021</a:t>
            </a:r>
          </a:p>
          <a:p>
            <a:pPr>
              <a:defRPr/>
            </a:pPr>
            <a:endParaRPr lang="de-DE" dirty="0"/>
          </a:p>
        </p:txBody>
      </p:sp>
      <p:pic>
        <p:nvPicPr>
          <p:cNvPr id="3076" name="Picture 4">
            <a:extLst>
              <a:ext uri="{FF2B5EF4-FFF2-40B4-BE49-F238E27FC236}">
                <a16:creationId xmlns:a16="http://schemas.microsoft.com/office/drawing/2014/main" id="{5D9C22E2-DE48-314A-8A6C-2D1391AB8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5638"/>
            <a:ext cx="9144000" cy="383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724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433178" y="515860"/>
            <a:ext cx="6567822" cy="3793331"/>
            <a:chOff x="115442" y="1114425"/>
            <a:chExt cx="8757096" cy="5057775"/>
          </a:xfrm>
        </p:grpSpPr>
        <p:pic>
          <p:nvPicPr>
            <p:cNvPr id="17" name="Picture 16"/>
            <p:cNvPicPr>
              <a:picLocks noChangeAspect="1"/>
            </p:cNvPicPr>
            <p:nvPr/>
          </p:nvPicPr>
          <p:blipFill>
            <a:blip r:embed="rId3"/>
            <a:stretch>
              <a:fillRect/>
            </a:stretch>
          </p:blipFill>
          <p:spPr>
            <a:xfrm>
              <a:off x="271463" y="1114425"/>
              <a:ext cx="8601075" cy="5057775"/>
            </a:xfrm>
            <a:prstGeom prst="rect">
              <a:avLst/>
            </a:prstGeom>
          </p:spPr>
        </p:pic>
        <p:grpSp>
          <p:nvGrpSpPr>
            <p:cNvPr id="3" name="Group 2"/>
            <p:cNvGrpSpPr/>
            <p:nvPr/>
          </p:nvGrpSpPr>
          <p:grpSpPr>
            <a:xfrm>
              <a:off x="115442" y="1683617"/>
              <a:ext cx="8432803" cy="3714019"/>
              <a:chOff x="115442" y="1683617"/>
              <a:chExt cx="8432803" cy="3714019"/>
            </a:xfrm>
          </p:grpSpPr>
          <p:cxnSp>
            <p:nvCxnSpPr>
              <p:cNvPr id="66" name="Elbow Connector 65"/>
              <p:cNvCxnSpPr>
                <a:stCxn id="36" idx="4"/>
              </p:cNvCxnSpPr>
              <p:nvPr/>
            </p:nvCxnSpPr>
            <p:spPr bwMode="auto">
              <a:xfrm rot="16200000" flipH="1">
                <a:off x="734194" y="2870816"/>
                <a:ext cx="631173" cy="712956"/>
              </a:xfrm>
              <a:prstGeom prst="bentConnector2">
                <a:avLst/>
              </a:prstGeom>
              <a:solidFill>
                <a:schemeClr val="accent1"/>
              </a:solidFill>
              <a:ln w="57150" cap="flat" cmpd="sng" algn="ctr">
                <a:solidFill>
                  <a:schemeClr val="bg2"/>
                </a:solidFill>
                <a:prstDash val="solid"/>
                <a:round/>
                <a:headEnd type="oval" w="med" len="med"/>
                <a:tailEnd type="none" w="med" len="med"/>
              </a:ln>
              <a:effectLst>
                <a:outerShdw blurRad="63500" sx="102000" sy="102000" algn="ctr" rotWithShape="0">
                  <a:schemeClr val="bg2">
                    <a:alpha val="40000"/>
                  </a:schemeClr>
                </a:outerShdw>
              </a:effectLst>
            </p:spPr>
          </p:cxnSp>
          <p:grpSp>
            <p:nvGrpSpPr>
              <p:cNvPr id="41" name="Group 40"/>
              <p:cNvGrpSpPr/>
              <p:nvPr/>
            </p:nvGrpSpPr>
            <p:grpSpPr>
              <a:xfrm>
                <a:off x="125459" y="1776023"/>
                <a:ext cx="1135685" cy="1135685"/>
                <a:chOff x="786553" y="-1031090"/>
                <a:chExt cx="1261872" cy="1261872"/>
              </a:xfrm>
            </p:grpSpPr>
            <p:sp>
              <p:nvSpPr>
                <p:cNvPr id="36" name="Oval 35"/>
                <p:cNvSpPr>
                  <a:spLocks noChangeAspect="1"/>
                </p:cNvSpPr>
                <p:nvPr/>
              </p:nvSpPr>
              <p:spPr bwMode="auto">
                <a:xfrm>
                  <a:off x="786553" y="-1031090"/>
                  <a:ext cx="1261872" cy="1261872"/>
                </a:xfrm>
                <a:prstGeom prst="ellipse">
                  <a:avLst/>
                </a:prstGeom>
                <a:solidFill>
                  <a:schemeClr val="bg1"/>
                </a:solidFill>
                <a:ln w="9525" cap="flat" cmpd="sng" algn="ctr">
                  <a:solidFill>
                    <a:schemeClr val="bg2"/>
                  </a:solidFill>
                  <a:prstDash val="solid"/>
                  <a:round/>
                  <a:headEnd type="none" w="med" len="med"/>
                  <a:tailEnd type="none" w="med" len="med"/>
                </a:ln>
                <a:effectLst>
                  <a:outerShdw blurRad="63500" sx="102000" sy="102000" algn="ctr" rotWithShape="0">
                    <a:schemeClr val="tx1">
                      <a:alpha val="40000"/>
                    </a:schemeClr>
                  </a:outerShdw>
                </a:effectLst>
              </p:spPr>
              <p:txBody>
                <a:bodyPr vert="horz" wrap="square" lIns="68580" tIns="34290" rIns="68580" bIns="34290" numCol="1" rtlCol="0" anchor="t" anchorCtr="0" compatLnSpc="1">
                  <a:prstTxWarp prst="textNoShape">
                    <a:avLst/>
                  </a:prstTxWarp>
                </a:bodyPr>
                <a:lstStyle/>
                <a:p>
                  <a:pPr defTabSz="1485863"/>
                  <a:endParaRPr lang="en-GB" sz="3600"/>
                </a:p>
              </p:txBody>
            </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882" r="5751"/>
                <a:stretch/>
              </p:blipFill>
              <p:spPr>
                <a:xfrm>
                  <a:off x="876300" y="-667330"/>
                  <a:ext cx="1060450" cy="534353"/>
                </a:xfrm>
                <a:prstGeom prst="rect">
                  <a:avLst/>
                </a:prstGeom>
              </p:spPr>
            </p:pic>
          </p:grpSp>
          <p:cxnSp>
            <p:nvCxnSpPr>
              <p:cNvPr id="68" name="Elbow Connector 67"/>
              <p:cNvCxnSpPr>
                <a:stCxn id="47" idx="4"/>
              </p:cNvCxnSpPr>
              <p:nvPr/>
            </p:nvCxnSpPr>
            <p:spPr bwMode="auto">
              <a:xfrm rot="5400000">
                <a:off x="1498476" y="3392770"/>
                <a:ext cx="532519" cy="454342"/>
              </a:xfrm>
              <a:prstGeom prst="bentConnector3">
                <a:avLst>
                  <a:gd name="adj1" fmla="val 50000"/>
                </a:avLst>
              </a:prstGeom>
              <a:solidFill>
                <a:schemeClr val="accent1"/>
              </a:solidFill>
              <a:ln w="57150" cap="flat" cmpd="sng" algn="ctr">
                <a:solidFill>
                  <a:schemeClr val="bg2"/>
                </a:solidFill>
                <a:prstDash val="solid"/>
                <a:round/>
                <a:headEnd type="oval" w="med" len="med"/>
                <a:tailEnd type="none" w="med" len="med"/>
              </a:ln>
              <a:effectLst>
                <a:outerShdw blurRad="63500" sx="102000" sy="102000" algn="ctr" rotWithShape="0">
                  <a:prstClr val="black">
                    <a:alpha val="40000"/>
                  </a:prstClr>
                </a:outerShdw>
              </a:effectLst>
            </p:spPr>
          </p:cxnSp>
          <p:grpSp>
            <p:nvGrpSpPr>
              <p:cNvPr id="49" name="Group 48"/>
              <p:cNvGrpSpPr/>
              <p:nvPr/>
            </p:nvGrpSpPr>
            <p:grpSpPr>
              <a:xfrm>
                <a:off x="1442151" y="2254173"/>
                <a:ext cx="1099509" cy="1099509"/>
                <a:chOff x="3541879" y="-1105449"/>
                <a:chExt cx="1221677" cy="1221677"/>
              </a:xfrm>
            </p:grpSpPr>
            <p:sp>
              <p:nvSpPr>
                <p:cNvPr id="47" name="Oval 46"/>
                <p:cNvSpPr>
                  <a:spLocks noChangeAspect="1"/>
                </p:cNvSpPr>
                <p:nvPr/>
              </p:nvSpPr>
              <p:spPr bwMode="auto">
                <a:xfrm>
                  <a:off x="3541879" y="-1105449"/>
                  <a:ext cx="1221677" cy="1221677"/>
                </a:xfrm>
                <a:prstGeom prst="ellipse">
                  <a:avLst/>
                </a:prstGeom>
                <a:solidFill>
                  <a:schemeClr val="bg1"/>
                </a:solidFill>
                <a:ln w="9525" cap="flat" cmpd="sng" algn="ctr">
                  <a:solidFill>
                    <a:schemeClr val="bg2"/>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1485863"/>
                  <a:endParaRPr lang="en-GB" sz="3600"/>
                </a:p>
              </p:txBody>
            </p:sp>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l="6994" t="6405" r="2421" b="8720"/>
                <a:stretch/>
              </p:blipFill>
              <p:spPr>
                <a:xfrm>
                  <a:off x="3647892" y="-787505"/>
                  <a:ext cx="1009650" cy="585788"/>
                </a:xfrm>
                <a:prstGeom prst="rect">
                  <a:avLst/>
                </a:prstGeom>
              </p:spPr>
            </p:pic>
          </p:grpSp>
          <p:grpSp>
            <p:nvGrpSpPr>
              <p:cNvPr id="5" name="Group 4"/>
              <p:cNvGrpSpPr/>
              <p:nvPr/>
            </p:nvGrpSpPr>
            <p:grpSpPr>
              <a:xfrm>
                <a:off x="5708613" y="2300162"/>
                <a:ext cx="1051560" cy="1546429"/>
                <a:chOff x="-2222603" y="2263571"/>
                <a:chExt cx="1051560" cy="1546429"/>
              </a:xfrm>
            </p:grpSpPr>
            <p:cxnSp>
              <p:nvCxnSpPr>
                <p:cNvPr id="4" name="Straight Connector 3"/>
                <p:cNvCxnSpPr/>
                <p:nvPr/>
              </p:nvCxnSpPr>
              <p:spPr bwMode="auto">
                <a:xfrm>
                  <a:off x="-1696823" y="3315131"/>
                  <a:ext cx="0" cy="494869"/>
                </a:xfrm>
                <a:prstGeom prst="line">
                  <a:avLst/>
                </a:prstGeom>
                <a:solidFill>
                  <a:schemeClr val="accent1"/>
                </a:solidFill>
                <a:ln w="57150" cap="flat" cmpd="sng" algn="ctr">
                  <a:solidFill>
                    <a:schemeClr val="bg2"/>
                  </a:solidFill>
                  <a:prstDash val="solid"/>
                  <a:round/>
                  <a:headEnd type="oval" w="med" len="med"/>
                  <a:tailEnd type="none" w="med" len="med"/>
                </a:ln>
                <a:effectLst>
                  <a:outerShdw blurRad="63500" sx="102000" sy="102000" algn="ctr" rotWithShape="0">
                    <a:prstClr val="black">
                      <a:alpha val="40000"/>
                    </a:prstClr>
                  </a:outerShdw>
                </a:effectLst>
              </p:spPr>
            </p:cxnSp>
            <p:grpSp>
              <p:nvGrpSpPr>
                <p:cNvPr id="39" name="Group 38"/>
                <p:cNvGrpSpPr/>
                <p:nvPr/>
              </p:nvGrpSpPr>
              <p:grpSpPr>
                <a:xfrm>
                  <a:off x="-2222603" y="2263571"/>
                  <a:ext cx="1051560" cy="1051560"/>
                  <a:chOff x="-865415" y="3872237"/>
                  <a:chExt cx="1051560" cy="1051560"/>
                </a:xfrm>
              </p:grpSpPr>
              <p:sp>
                <p:nvSpPr>
                  <p:cNvPr id="38" name="Oval 37"/>
                  <p:cNvSpPr>
                    <a:spLocks noChangeAspect="1"/>
                  </p:cNvSpPr>
                  <p:nvPr/>
                </p:nvSpPr>
                <p:spPr bwMode="auto">
                  <a:xfrm>
                    <a:off x="-865415" y="3872237"/>
                    <a:ext cx="1051560" cy="1051560"/>
                  </a:xfrm>
                  <a:prstGeom prst="ellipse">
                    <a:avLst/>
                  </a:prstGeom>
                  <a:solidFill>
                    <a:schemeClr val="bg1"/>
                  </a:solidFill>
                  <a:ln w="9525" cap="flat" cmpd="sng" algn="ctr">
                    <a:solidFill>
                      <a:schemeClr val="bg2"/>
                    </a:solidFill>
                    <a:prstDash val="solid"/>
                    <a:round/>
                    <a:headEnd type="none" w="med" len="med"/>
                    <a:tailEnd type="none" w="med" len="med"/>
                  </a:ln>
                  <a:effectLst>
                    <a:outerShdw blurRad="63500" sx="102000" sy="102000" algn="ctr" rotWithShape="0">
                      <a:schemeClr val="tx1">
                        <a:alpha val="40000"/>
                      </a:schemeClr>
                    </a:outerShdw>
                  </a:effectLst>
                </p:spPr>
                <p:txBody>
                  <a:bodyPr vert="horz" wrap="square" lIns="68580" tIns="34290" rIns="68580" bIns="34290" numCol="1" rtlCol="0" anchor="t" anchorCtr="0" compatLnSpc="1">
                    <a:prstTxWarp prst="textNoShape">
                      <a:avLst/>
                    </a:prstTxWarp>
                  </a:bodyPr>
                  <a:lstStyle/>
                  <a:p>
                    <a:pPr defTabSz="1485863"/>
                    <a:endParaRPr lang="en-GB" sz="3600"/>
                  </a:p>
                </p:txBody>
              </p:sp>
              <p:pic>
                <p:nvPicPr>
                  <p:cNvPr id="32" name="Picture 31"/>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9866" y="4203680"/>
                    <a:ext cx="957396" cy="388674"/>
                  </a:xfrm>
                  <a:prstGeom prst="rect">
                    <a:avLst/>
                  </a:prstGeom>
                  <a:ln w="19050">
                    <a:noFill/>
                  </a:ln>
                </p:spPr>
              </p:pic>
            </p:grpSp>
          </p:grpSp>
          <p:grpSp>
            <p:nvGrpSpPr>
              <p:cNvPr id="62" name="Group 61"/>
              <p:cNvGrpSpPr/>
              <p:nvPr/>
            </p:nvGrpSpPr>
            <p:grpSpPr>
              <a:xfrm>
                <a:off x="7066280" y="1810537"/>
                <a:ext cx="1481965" cy="1994561"/>
                <a:chOff x="7066280" y="1810537"/>
                <a:chExt cx="1481965" cy="1994561"/>
              </a:xfrm>
            </p:grpSpPr>
            <p:cxnSp>
              <p:nvCxnSpPr>
                <p:cNvPr id="61" name="Elbow Connector 60"/>
                <p:cNvCxnSpPr>
                  <a:stCxn id="37" idx="4"/>
                </p:cNvCxnSpPr>
                <p:nvPr/>
              </p:nvCxnSpPr>
              <p:spPr bwMode="auto">
                <a:xfrm rot="5400000">
                  <a:off x="7091143" y="2910317"/>
                  <a:ext cx="869918" cy="919644"/>
                </a:xfrm>
                <a:prstGeom prst="bentConnector2">
                  <a:avLst/>
                </a:prstGeom>
                <a:solidFill>
                  <a:schemeClr val="accent1"/>
                </a:solidFill>
                <a:ln w="57150" cap="flat" cmpd="sng" algn="ctr">
                  <a:solidFill>
                    <a:schemeClr val="bg2"/>
                  </a:solidFill>
                  <a:prstDash val="solid"/>
                  <a:round/>
                  <a:headEnd type="oval" w="med" len="med"/>
                  <a:tailEnd type="none" w="med" len="med"/>
                </a:ln>
                <a:effectLst>
                  <a:outerShdw blurRad="63500" sx="102000" sy="102000" algn="ctr" rotWithShape="0">
                    <a:schemeClr val="bg2">
                      <a:alpha val="40000"/>
                    </a:schemeClr>
                  </a:outerShdw>
                </a:effectLst>
              </p:spPr>
            </p:cxnSp>
            <p:grpSp>
              <p:nvGrpSpPr>
                <p:cNvPr id="2" name="Group 1"/>
                <p:cNvGrpSpPr/>
                <p:nvPr/>
              </p:nvGrpSpPr>
              <p:grpSpPr>
                <a:xfrm>
                  <a:off x="7423602" y="1810537"/>
                  <a:ext cx="1124643" cy="1124643"/>
                  <a:chOff x="6861280" y="-817532"/>
                  <a:chExt cx="1209294" cy="1209294"/>
                </a:xfrm>
              </p:grpSpPr>
              <p:sp>
                <p:nvSpPr>
                  <p:cNvPr id="37" name="Oval 36"/>
                  <p:cNvSpPr>
                    <a:spLocks noChangeAspect="1"/>
                  </p:cNvSpPr>
                  <p:nvPr/>
                </p:nvSpPr>
                <p:spPr bwMode="auto">
                  <a:xfrm>
                    <a:off x="6861280" y="-817532"/>
                    <a:ext cx="1209294" cy="1209294"/>
                  </a:xfrm>
                  <a:prstGeom prst="ellipse">
                    <a:avLst/>
                  </a:prstGeom>
                  <a:solidFill>
                    <a:schemeClr val="bg1"/>
                  </a:solidFill>
                  <a:ln w="9525" cap="flat" cmpd="sng" algn="ctr">
                    <a:solidFill>
                      <a:schemeClr val="bg2"/>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1485863"/>
                    <a:endParaRPr lang="en-GB" sz="3600"/>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8880" y="-673514"/>
                    <a:ext cx="754094" cy="921258"/>
                  </a:xfrm>
                  <a:prstGeom prst="rect">
                    <a:avLst/>
                  </a:prstGeom>
                </p:spPr>
              </p:pic>
            </p:grpSp>
          </p:grpSp>
          <p:grpSp>
            <p:nvGrpSpPr>
              <p:cNvPr id="19" name="Group 18"/>
              <p:cNvGrpSpPr/>
              <p:nvPr/>
            </p:nvGrpSpPr>
            <p:grpSpPr>
              <a:xfrm>
                <a:off x="3490017" y="1683617"/>
                <a:ext cx="1062076" cy="1648016"/>
                <a:chOff x="3420787" y="1569529"/>
                <a:chExt cx="1062076" cy="1648016"/>
              </a:xfrm>
            </p:grpSpPr>
            <p:cxnSp>
              <p:nvCxnSpPr>
                <p:cNvPr id="42" name="Straight Connector 41"/>
                <p:cNvCxnSpPr>
                  <a:stCxn id="35" idx="4"/>
                </p:cNvCxnSpPr>
                <p:nvPr/>
              </p:nvCxnSpPr>
              <p:spPr bwMode="auto">
                <a:xfrm>
                  <a:off x="3951825" y="2631605"/>
                  <a:ext cx="0" cy="585940"/>
                </a:xfrm>
                <a:prstGeom prst="line">
                  <a:avLst/>
                </a:prstGeom>
                <a:solidFill>
                  <a:schemeClr val="accent1"/>
                </a:solidFill>
                <a:ln w="57150" cap="flat" cmpd="sng" algn="ctr">
                  <a:solidFill>
                    <a:schemeClr val="accent1">
                      <a:lumMod val="75000"/>
                    </a:schemeClr>
                  </a:solidFill>
                  <a:prstDash val="solid"/>
                  <a:round/>
                  <a:headEnd type="oval" w="med" len="med"/>
                  <a:tailEnd type="none" w="med" len="med"/>
                </a:ln>
                <a:effectLst>
                  <a:outerShdw blurRad="63500" sx="102000" sy="102000" algn="ctr" rotWithShape="0">
                    <a:prstClr val="black">
                      <a:alpha val="40000"/>
                    </a:prstClr>
                  </a:outerShdw>
                </a:effectLst>
              </p:spPr>
            </p:cxnSp>
            <p:grpSp>
              <p:nvGrpSpPr>
                <p:cNvPr id="40" name="Group 39"/>
                <p:cNvGrpSpPr/>
                <p:nvPr/>
              </p:nvGrpSpPr>
              <p:grpSpPr>
                <a:xfrm>
                  <a:off x="3420787" y="1569529"/>
                  <a:ext cx="1062076" cy="1062076"/>
                  <a:chOff x="-1937451" y="1252905"/>
                  <a:chExt cx="1062076" cy="1062076"/>
                </a:xfrm>
              </p:grpSpPr>
              <p:sp>
                <p:nvSpPr>
                  <p:cNvPr id="35" name="Oval 34"/>
                  <p:cNvSpPr>
                    <a:spLocks noChangeAspect="1"/>
                  </p:cNvSpPr>
                  <p:nvPr/>
                </p:nvSpPr>
                <p:spPr bwMode="auto">
                  <a:xfrm>
                    <a:off x="-1937451" y="1252905"/>
                    <a:ext cx="1062076" cy="1062076"/>
                  </a:xfrm>
                  <a:prstGeom prst="ellipse">
                    <a:avLst/>
                  </a:prstGeom>
                  <a:solidFill>
                    <a:schemeClr val="bg1"/>
                  </a:solidFill>
                  <a:ln w="9525" cap="flat" cmpd="sng" algn="ctr">
                    <a:solidFill>
                      <a:schemeClr val="accent1">
                        <a:lumMod val="75000"/>
                      </a:schemeClr>
                    </a:solidFill>
                    <a:prstDash val="solid"/>
                    <a:round/>
                    <a:headEnd type="none" w="med" len="med"/>
                    <a:tailEnd type="none" w="med" len="med"/>
                  </a:ln>
                  <a:effectLst>
                    <a:outerShdw blurRad="63500" sx="102000" sy="102000" algn="ctr" rotWithShape="0">
                      <a:schemeClr val="accent1">
                        <a:lumMod val="75000"/>
                        <a:alpha val="40000"/>
                      </a:schemeClr>
                    </a:outerShdw>
                  </a:effectLst>
                </p:spPr>
                <p:txBody>
                  <a:bodyPr vert="horz" wrap="square" lIns="68580" tIns="34290" rIns="68580" bIns="34290" numCol="1" rtlCol="0" anchor="t" anchorCtr="0" compatLnSpc="1">
                    <a:prstTxWarp prst="textNoShape">
                      <a:avLst/>
                    </a:prstTxWarp>
                  </a:bodyPr>
                  <a:lstStyle/>
                  <a:p>
                    <a:pPr defTabSz="1485863"/>
                    <a:endParaRPr lang="en-GB" sz="3600"/>
                  </a:p>
                </p:txBody>
              </p:sp>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45325" y="1489872"/>
                    <a:ext cx="877824" cy="588142"/>
                  </a:xfrm>
                  <a:prstGeom prst="rect">
                    <a:avLst/>
                  </a:prstGeom>
                  <a:solidFill>
                    <a:srgbClr val="99CCFF"/>
                  </a:solidFill>
                </p:spPr>
              </p:pic>
            </p:grpSp>
          </p:grpSp>
          <p:cxnSp>
            <p:nvCxnSpPr>
              <p:cNvPr id="90" name="Elbow Connector 89"/>
              <p:cNvCxnSpPr>
                <a:endCxn id="73" idx="0"/>
              </p:cNvCxnSpPr>
              <p:nvPr/>
            </p:nvCxnSpPr>
            <p:spPr bwMode="auto">
              <a:xfrm rot="5400000">
                <a:off x="632582" y="3578765"/>
                <a:ext cx="779134" cy="768220"/>
              </a:xfrm>
              <a:prstGeom prst="bentConnector3">
                <a:avLst>
                  <a:gd name="adj1" fmla="val 50000"/>
                </a:avLst>
              </a:prstGeom>
              <a:solidFill>
                <a:schemeClr val="accent1"/>
              </a:solidFill>
              <a:ln w="57150" cap="flat" cmpd="sng" algn="ctr">
                <a:solidFill>
                  <a:schemeClr val="bg2"/>
                </a:solidFill>
                <a:prstDash val="solid"/>
                <a:round/>
                <a:headEnd type="none" w="med" len="med"/>
                <a:tailEnd type="oval" w="med" len="med"/>
              </a:ln>
              <a:effectLst>
                <a:outerShdw blurRad="63500" sx="102000" sy="102000" algn="ctr" rotWithShape="0">
                  <a:schemeClr val="bg2">
                    <a:alpha val="40000"/>
                  </a:schemeClr>
                </a:outerShdw>
              </a:effectLst>
            </p:spPr>
          </p:cxnSp>
          <p:grpSp>
            <p:nvGrpSpPr>
              <p:cNvPr id="76" name="Group 75"/>
              <p:cNvGrpSpPr/>
              <p:nvPr/>
            </p:nvGrpSpPr>
            <p:grpSpPr>
              <a:xfrm>
                <a:off x="115442" y="4352442"/>
                <a:ext cx="1045194" cy="1045194"/>
                <a:chOff x="207887" y="4342521"/>
                <a:chExt cx="1045194" cy="1045194"/>
              </a:xfrm>
            </p:grpSpPr>
            <p:sp>
              <p:nvSpPr>
                <p:cNvPr id="73" name="Oval 72"/>
                <p:cNvSpPr>
                  <a:spLocks noChangeAspect="1"/>
                </p:cNvSpPr>
                <p:nvPr/>
              </p:nvSpPr>
              <p:spPr bwMode="auto">
                <a:xfrm>
                  <a:off x="207887" y="4342521"/>
                  <a:ext cx="1045194" cy="1045194"/>
                </a:xfrm>
                <a:prstGeom prst="ellipse">
                  <a:avLst/>
                </a:prstGeom>
                <a:solidFill>
                  <a:schemeClr val="bg1"/>
                </a:solidFill>
                <a:ln w="9525" cap="flat" cmpd="sng" algn="ctr">
                  <a:solidFill>
                    <a:schemeClr val="bg2"/>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68580" tIns="34290" rIns="68580" bIns="34290" numCol="1" rtlCol="0" anchor="t" anchorCtr="0" compatLnSpc="1">
                  <a:prstTxWarp prst="textNoShape">
                    <a:avLst/>
                  </a:prstTxWarp>
                </a:bodyPr>
                <a:lstStyle/>
                <a:p>
                  <a:pPr defTabSz="1485863"/>
                  <a:endParaRPr lang="en-GB" sz="3600"/>
                </a:p>
              </p:txBody>
            </p:sp>
            <p:pic>
              <p:nvPicPr>
                <p:cNvPr id="72" name="Picture 71"/>
                <p:cNvPicPr>
                  <a:picLocks noChangeAspect="1"/>
                </p:cNvPicPr>
                <p:nvPr/>
              </p:nvPicPr>
              <p:blipFill rotWithShape="1">
                <a:blip r:embed="rId9">
                  <a:extLst>
                    <a:ext uri="{28A0092B-C50C-407E-A947-70E740481C1C}">
                      <a14:useLocalDpi xmlns:a14="http://schemas.microsoft.com/office/drawing/2010/main" val="0"/>
                    </a:ext>
                  </a:extLst>
                </a:blip>
                <a:srcRect l="2115" t="2961" r="2477" b="3524"/>
                <a:stretch/>
              </p:blipFill>
              <p:spPr>
                <a:xfrm>
                  <a:off x="258997" y="4668268"/>
                  <a:ext cx="942975" cy="393700"/>
                </a:xfrm>
                <a:prstGeom prst="rect">
                  <a:avLst/>
                </a:prstGeom>
              </p:spPr>
            </p:pic>
          </p:grpSp>
          <p:cxnSp>
            <p:nvCxnSpPr>
              <p:cNvPr id="16" name="Curved Connector 15"/>
              <p:cNvCxnSpPr>
                <a:stCxn id="36" idx="6"/>
                <a:endCxn id="10" idx="0"/>
              </p:cNvCxnSpPr>
              <p:nvPr/>
            </p:nvCxnSpPr>
            <p:spPr bwMode="auto">
              <a:xfrm>
                <a:off x="1261144" y="2343866"/>
                <a:ext cx="2997082" cy="1961945"/>
              </a:xfrm>
              <a:prstGeom prst="curvedConnector2">
                <a:avLst/>
              </a:prstGeom>
              <a:solidFill>
                <a:schemeClr val="accent1"/>
              </a:solidFill>
              <a:ln w="9525" cap="flat" cmpd="sng" algn="ctr">
                <a:solidFill>
                  <a:schemeClr val="tx1"/>
                </a:solidFill>
                <a:prstDash val="dashDot"/>
                <a:round/>
                <a:headEnd type="none" w="med" len="med"/>
                <a:tailEnd type="triangle"/>
              </a:ln>
              <a:effectLst/>
            </p:spPr>
          </p:cxnSp>
          <p:cxnSp>
            <p:nvCxnSpPr>
              <p:cNvPr id="21" name="Curved Connector 20"/>
              <p:cNvCxnSpPr>
                <a:stCxn id="47" idx="6"/>
                <a:endCxn id="10" idx="0"/>
              </p:cNvCxnSpPr>
              <p:nvPr/>
            </p:nvCxnSpPr>
            <p:spPr bwMode="auto">
              <a:xfrm>
                <a:off x="2541660" y="2803928"/>
                <a:ext cx="1716566" cy="1501883"/>
              </a:xfrm>
              <a:prstGeom prst="curvedConnector2">
                <a:avLst/>
              </a:prstGeom>
              <a:solidFill>
                <a:schemeClr val="accent1"/>
              </a:solidFill>
              <a:ln w="9525" cap="flat" cmpd="sng" algn="ctr">
                <a:solidFill>
                  <a:schemeClr val="tx1"/>
                </a:solidFill>
                <a:prstDash val="dashDot"/>
                <a:round/>
                <a:headEnd type="none" w="med" len="med"/>
                <a:tailEnd type="triangle"/>
              </a:ln>
              <a:effectLst/>
            </p:spPr>
          </p:cxnSp>
          <p:cxnSp>
            <p:nvCxnSpPr>
              <p:cNvPr id="31" name="Curved Connector 30"/>
              <p:cNvCxnSpPr>
                <a:stCxn id="73" idx="6"/>
                <a:endCxn id="10" idx="0"/>
              </p:cNvCxnSpPr>
              <p:nvPr/>
            </p:nvCxnSpPr>
            <p:spPr bwMode="auto">
              <a:xfrm flipV="1">
                <a:off x="1160636" y="4305811"/>
                <a:ext cx="3097590" cy="569228"/>
              </a:xfrm>
              <a:prstGeom prst="curvedConnector4">
                <a:avLst>
                  <a:gd name="adj1" fmla="val 36141"/>
                  <a:gd name="adj2" fmla="val 140160"/>
                </a:avLst>
              </a:prstGeom>
              <a:solidFill>
                <a:schemeClr val="accent1"/>
              </a:solidFill>
              <a:ln w="9525" cap="flat" cmpd="sng" algn="ctr">
                <a:solidFill>
                  <a:schemeClr val="tx1"/>
                </a:solidFill>
                <a:prstDash val="dashDot"/>
                <a:round/>
                <a:headEnd type="none" w="med" len="med"/>
                <a:tailEnd type="triangle"/>
              </a:ln>
              <a:effectLst/>
            </p:spPr>
          </p:cxnSp>
          <p:cxnSp>
            <p:nvCxnSpPr>
              <p:cNvPr id="46" name="Curved Connector 45"/>
              <p:cNvCxnSpPr>
                <a:stCxn id="35" idx="6"/>
                <a:endCxn id="11" idx="3"/>
              </p:cNvCxnSpPr>
              <p:nvPr/>
            </p:nvCxnSpPr>
            <p:spPr bwMode="auto">
              <a:xfrm>
                <a:off x="4552093" y="2214655"/>
                <a:ext cx="518993" cy="2375376"/>
              </a:xfrm>
              <a:prstGeom prst="curvedConnector3">
                <a:avLst>
                  <a:gd name="adj1" fmla="val 144047"/>
                </a:avLst>
              </a:prstGeom>
              <a:solidFill>
                <a:schemeClr val="accent1"/>
              </a:solidFill>
              <a:ln w="9525" cap="flat" cmpd="sng" algn="ctr">
                <a:solidFill>
                  <a:schemeClr val="tx1"/>
                </a:solidFill>
                <a:prstDash val="dashDot"/>
                <a:round/>
                <a:headEnd type="none" w="med" len="med"/>
                <a:tailEnd type="triangle"/>
              </a:ln>
              <a:effectLst/>
            </p:spPr>
          </p:cxnSp>
          <p:cxnSp>
            <p:nvCxnSpPr>
              <p:cNvPr id="55" name="Curved Connector 54"/>
              <p:cNvCxnSpPr>
                <a:stCxn id="38" idx="2"/>
                <a:endCxn id="11" idx="3"/>
              </p:cNvCxnSpPr>
              <p:nvPr/>
            </p:nvCxnSpPr>
            <p:spPr bwMode="auto">
              <a:xfrm rot="10800000" flipV="1">
                <a:off x="5071087" y="2825941"/>
                <a:ext cx="637527" cy="1764089"/>
              </a:xfrm>
              <a:prstGeom prst="curvedConnector3">
                <a:avLst/>
              </a:prstGeom>
              <a:solidFill>
                <a:schemeClr val="accent1"/>
              </a:solidFill>
              <a:ln w="9525" cap="flat" cmpd="sng" algn="ctr">
                <a:solidFill>
                  <a:schemeClr val="tx1"/>
                </a:solidFill>
                <a:prstDash val="dashDot"/>
                <a:round/>
                <a:headEnd type="none" w="med" len="med"/>
                <a:tailEnd type="triangle"/>
              </a:ln>
              <a:effectLst/>
            </p:spPr>
          </p:cxnSp>
          <p:cxnSp>
            <p:nvCxnSpPr>
              <p:cNvPr id="57" name="Curved Connector 56"/>
              <p:cNvCxnSpPr>
                <a:stCxn id="37" idx="2"/>
                <a:endCxn id="11" idx="3"/>
              </p:cNvCxnSpPr>
              <p:nvPr/>
            </p:nvCxnSpPr>
            <p:spPr bwMode="auto">
              <a:xfrm rot="10800000" flipV="1">
                <a:off x="5071086" y="2372859"/>
                <a:ext cx="2352516" cy="2217172"/>
              </a:xfrm>
              <a:prstGeom prst="curvedConnector3">
                <a:avLst>
                  <a:gd name="adj1" fmla="val 27120"/>
                </a:avLst>
              </a:prstGeom>
              <a:solidFill>
                <a:schemeClr val="accent1"/>
              </a:solidFill>
              <a:ln w="9525" cap="flat" cmpd="sng" algn="ctr">
                <a:solidFill>
                  <a:schemeClr val="tx1"/>
                </a:solidFill>
                <a:prstDash val="dashDot"/>
                <a:round/>
                <a:headEnd type="none" w="med" len="med"/>
                <a:tailEnd type="triangle"/>
              </a:ln>
              <a:effectLst/>
            </p:spPr>
          </p:cxnSp>
          <p:grpSp>
            <p:nvGrpSpPr>
              <p:cNvPr id="82" name="Group 81"/>
              <p:cNvGrpSpPr/>
              <p:nvPr/>
            </p:nvGrpSpPr>
            <p:grpSpPr>
              <a:xfrm>
                <a:off x="3399624" y="4305811"/>
                <a:ext cx="1717203" cy="1056641"/>
                <a:chOff x="3390094" y="4302759"/>
                <a:chExt cx="1717203" cy="1056641"/>
              </a:xfrm>
            </p:grpSpPr>
            <p:grpSp>
              <p:nvGrpSpPr>
                <p:cNvPr id="12" name="Group 11"/>
                <p:cNvGrpSpPr/>
                <p:nvPr/>
              </p:nvGrpSpPr>
              <p:grpSpPr>
                <a:xfrm>
                  <a:off x="3390094" y="4302759"/>
                  <a:ext cx="1717203" cy="554227"/>
                  <a:chOff x="6813269" y="1562100"/>
                  <a:chExt cx="1376805" cy="634962"/>
                </a:xfrm>
              </p:grpSpPr>
              <p:sp>
                <p:nvSpPr>
                  <p:cNvPr id="10" name="Freeform 9"/>
                  <p:cNvSpPr/>
                  <p:nvPr/>
                </p:nvSpPr>
                <p:spPr>
                  <a:xfrm>
                    <a:off x="6813269" y="1562100"/>
                    <a:ext cx="1376805" cy="6349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000000"/>
                  </a:solidFill>
                  <a:ln>
                    <a:noFill/>
                    <a:prstDash val="solid"/>
                  </a:ln>
                </p:spPr>
                <p:txBody>
                  <a:bodyPr vert="horz" wrap="none" lIns="67500" tIns="35100" rIns="67500" bIns="35100" anchor="ctr" anchorCtr="0" compatLnSpc="1"/>
                  <a:lstStyle/>
                  <a:p>
                    <a:pPr>
                      <a:tabLst>
                        <a:tab pos="0" algn="l"/>
                        <a:tab pos="685783" algn="l"/>
                        <a:tab pos="1371566" algn="l"/>
                        <a:tab pos="2057348" algn="l"/>
                        <a:tab pos="2743132" algn="l"/>
                        <a:tab pos="3428915" algn="l"/>
                        <a:tab pos="4114697" algn="l"/>
                        <a:tab pos="4800479" algn="l"/>
                        <a:tab pos="5486263" algn="l"/>
                        <a:tab pos="6172046" algn="l"/>
                        <a:tab pos="6857828" algn="l"/>
                        <a:tab pos="7543612" algn="l"/>
                      </a:tabLst>
                    </a:pPr>
                    <a:endParaRPr lang="en-GB" sz="1500">
                      <a:solidFill>
                        <a:srgbClr val="000000"/>
                      </a:solidFill>
                      <a:latin typeface="Times New Roman" pitchFamily="18"/>
                      <a:ea typeface="WenQuanYi Micro Hei" pitchFamily="2"/>
                      <a:cs typeface="Lohit Hindi" pitchFamily="2"/>
                    </a:endParaRPr>
                  </a:p>
                </p:txBody>
              </p:sp>
              <p:pic>
                <p:nvPicPr>
                  <p:cNvPr id="11" name="Picture 10"/>
                  <p:cNvPicPr>
                    <a:picLocks noChangeAspect="1"/>
                  </p:cNvPicPr>
                  <p:nvPr/>
                </p:nvPicPr>
                <p:blipFill>
                  <a:blip r:embed="rId10"/>
                  <a:stretch>
                    <a:fillRect/>
                  </a:stretch>
                </p:blipFill>
                <p:spPr>
                  <a:xfrm>
                    <a:off x="6865224" y="1692349"/>
                    <a:ext cx="1288176" cy="390746"/>
                  </a:xfrm>
                  <a:prstGeom prst="rect">
                    <a:avLst/>
                  </a:prstGeom>
                </p:spPr>
              </p:pic>
            </p:grpSp>
            <p:sp>
              <p:nvSpPr>
                <p:cNvPr id="81" name="Rectangle 80"/>
                <p:cNvSpPr/>
                <p:nvPr/>
              </p:nvSpPr>
              <p:spPr bwMode="auto">
                <a:xfrm>
                  <a:off x="3390094" y="4856986"/>
                  <a:ext cx="572306" cy="502414"/>
                </a:xfrm>
                <a:prstGeom prst="rect">
                  <a:avLst/>
                </a:prstGeom>
                <a:solidFill>
                  <a:srgbClr val="A6CFE6"/>
                </a:solidFill>
                <a:ln w="9525" cap="flat" cmpd="sng" algn="ctr">
                  <a:no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1485863"/>
                  <a:r>
                    <a:rPr lang="en-GB" sz="900" dirty="0">
                      <a:solidFill>
                        <a:schemeClr val="tx2"/>
                      </a:solidFill>
                      <a:latin typeface="HelveticaNeueLT Pro 45 Lt" panose="020B0403020202020204" pitchFamily="34" charset="0"/>
                    </a:rPr>
                    <a:t>Raw data</a:t>
                  </a:r>
                </a:p>
              </p:txBody>
            </p:sp>
            <p:sp>
              <p:nvSpPr>
                <p:cNvPr id="85" name="Rectangle 84"/>
                <p:cNvSpPr/>
                <p:nvPr/>
              </p:nvSpPr>
              <p:spPr bwMode="auto">
                <a:xfrm>
                  <a:off x="3939839" y="4856986"/>
                  <a:ext cx="612254" cy="502414"/>
                </a:xfrm>
                <a:prstGeom prst="rect">
                  <a:avLst/>
                </a:prstGeom>
                <a:solidFill>
                  <a:srgbClr val="FDBE6F"/>
                </a:solidFill>
                <a:ln w="9525" cap="flat" cmpd="sng" algn="ctr">
                  <a:no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1485863"/>
                  <a:r>
                    <a:rPr lang="en-GB" sz="825" dirty="0">
                      <a:solidFill>
                        <a:schemeClr val="tx2"/>
                      </a:solidFill>
                      <a:latin typeface="HelveticaNeueLT Pro 45 Lt" panose="020B0403020202020204" pitchFamily="34" charset="0"/>
                    </a:rPr>
                    <a:t>ID &amp;</a:t>
                  </a:r>
                </a:p>
                <a:p>
                  <a:pPr algn="ctr" defTabSz="1485863"/>
                  <a:r>
                    <a:rPr lang="en-GB" sz="825" dirty="0">
                      <a:solidFill>
                        <a:schemeClr val="tx2"/>
                      </a:solidFill>
                      <a:latin typeface="HelveticaNeueLT Pro 45 Lt" panose="020B0403020202020204" pitchFamily="34" charset="0"/>
                    </a:rPr>
                    <a:t>Quant</a:t>
                  </a:r>
                </a:p>
              </p:txBody>
            </p:sp>
            <p:sp>
              <p:nvSpPr>
                <p:cNvPr id="86" name="Rectangle 85"/>
                <p:cNvSpPr/>
                <p:nvPr/>
              </p:nvSpPr>
              <p:spPr bwMode="auto">
                <a:xfrm>
                  <a:off x="4529874" y="4856986"/>
                  <a:ext cx="572306" cy="502414"/>
                </a:xfrm>
                <a:prstGeom prst="rect">
                  <a:avLst/>
                </a:prstGeom>
                <a:solidFill>
                  <a:srgbClr val="C8B2DC"/>
                </a:solidFill>
                <a:ln w="9525" cap="flat" cmpd="sng" algn="ctr">
                  <a:no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1485863"/>
                  <a:r>
                    <a:rPr lang="en-GB" sz="900" dirty="0">
                      <a:solidFill>
                        <a:schemeClr val="tx2"/>
                      </a:solidFill>
                      <a:latin typeface="HelveticaNeueLT Pro 45 Lt" panose="020B0403020202020204" pitchFamily="34" charset="0"/>
                    </a:rPr>
                    <a:t>Meta data</a:t>
                  </a:r>
                </a:p>
              </p:txBody>
            </p:sp>
          </p:grpSp>
        </p:grpSp>
      </p:grpSp>
      <p:sp>
        <p:nvSpPr>
          <p:cNvPr id="20" name="Title 1"/>
          <p:cNvSpPr>
            <a:spLocks noGrp="1"/>
          </p:cNvSpPr>
          <p:nvPr>
            <p:ph type="title"/>
          </p:nvPr>
        </p:nvSpPr>
        <p:spPr>
          <a:xfrm>
            <a:off x="873038" y="-99856"/>
            <a:ext cx="8153400" cy="571500"/>
          </a:xfrm>
        </p:spPr>
        <p:txBody>
          <a:bodyPr anchor="ctr">
            <a:noAutofit/>
          </a:bodyPr>
          <a:lstStyle/>
          <a:p>
            <a:pPr algn="ctr"/>
            <a:r>
              <a:rPr lang="en-GB" sz="2000" dirty="0" err="1">
                <a:cs typeface="ＭＳ Ｐゴシック" charset="0"/>
              </a:rPr>
              <a:t>ProteomeXchange</a:t>
            </a:r>
            <a:r>
              <a:rPr lang="en-GB" sz="2000" dirty="0">
                <a:cs typeface="ＭＳ Ｐゴシック" charset="0"/>
              </a:rPr>
              <a:t> Consortium</a:t>
            </a:r>
            <a:endParaRPr lang="en-US" sz="2000" dirty="0">
              <a:latin typeface="HelveticaNeueLT Pro 45 Lt" panose="020B0403020202020204" pitchFamily="34" charset="0"/>
              <a:cs typeface="ＭＳ Ｐゴシック" charset="0"/>
            </a:endParaRPr>
          </a:p>
        </p:txBody>
      </p:sp>
      <p:sp>
        <p:nvSpPr>
          <p:cNvPr id="15" name="Rounded Rectangle 14"/>
          <p:cNvSpPr/>
          <p:nvPr/>
        </p:nvSpPr>
        <p:spPr>
          <a:xfrm>
            <a:off x="2967606" y="4617831"/>
            <a:ext cx="3433610" cy="383084"/>
          </a:xfrm>
          <a:prstGeom prst="roundRect">
            <a:avLst/>
          </a:prstGeom>
          <a:solidFill>
            <a:schemeClr val="bg1">
              <a:alpha val="70000"/>
            </a:schemeClr>
          </a:soli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GB" sz="1650" b="1" u="sng" kern="0" dirty="0">
                <a:solidFill>
                  <a:schemeClr val="accent5">
                    <a:lumMod val="75000"/>
                  </a:schemeClr>
                </a:solidFill>
                <a:latin typeface="HelveticaNeueLT Pro 45 Lt" panose="020B0403020202020204" pitchFamily="34" charset="0"/>
                <a:hlinkClick r:id="rId11">
                  <a:extLst>
                    <a:ext uri="{A12FA001-AC4F-418D-AE19-62706E023703}">
                      <ahyp:hlinkClr xmlns:ahyp="http://schemas.microsoft.com/office/drawing/2018/hyperlinkcolor" val="tx"/>
                    </a:ext>
                  </a:extLst>
                </a:hlinkClick>
              </a:rPr>
              <a:t>http://www.proteomexchange.org</a:t>
            </a:r>
            <a:endParaRPr lang="en-GB" sz="1650" b="1" u="sng" kern="0" dirty="0">
              <a:solidFill>
                <a:schemeClr val="accent5">
                  <a:lumMod val="75000"/>
                </a:schemeClr>
              </a:solidFill>
              <a:latin typeface="HelveticaNeueLT Pro 45 Lt" panose="020B0403020202020204" pitchFamily="34" charset="0"/>
            </a:endParaRPr>
          </a:p>
        </p:txBody>
      </p:sp>
      <p:sp>
        <p:nvSpPr>
          <p:cNvPr id="89" name="Rectangle 88"/>
          <p:cNvSpPr/>
          <p:nvPr/>
        </p:nvSpPr>
        <p:spPr bwMode="auto">
          <a:xfrm>
            <a:off x="1143000" y="1"/>
            <a:ext cx="6858000" cy="4679576"/>
          </a:xfrm>
          <a:prstGeom prst="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1485863"/>
            <a:endParaRPr lang="en-GB" sz="3900"/>
          </a:p>
        </p:txBody>
      </p:sp>
      <p:sp>
        <p:nvSpPr>
          <p:cNvPr id="50" name="Content Placeholder 5">
            <a:extLst>
              <a:ext uri="{FF2B5EF4-FFF2-40B4-BE49-F238E27FC236}">
                <a16:creationId xmlns:a16="http://schemas.microsoft.com/office/drawing/2014/main" id="{7DC92A1A-A4D4-4C4F-97ED-1E33304EAEB1}"/>
              </a:ext>
            </a:extLst>
          </p:cNvPr>
          <p:cNvSpPr txBox="1">
            <a:spLocks/>
          </p:cNvSpPr>
          <p:nvPr/>
        </p:nvSpPr>
        <p:spPr bwMode="auto">
          <a:xfrm>
            <a:off x="640218" y="4087977"/>
            <a:ext cx="1325204" cy="129194"/>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Char char="•"/>
              <a:defRPr sz="2400">
                <a:solidFill>
                  <a:schemeClr val="tx1"/>
                </a:solidFill>
                <a:latin typeface="Arial" pitchFamily="-65" charset="0"/>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2pPr>
            <a:lvl3pPr marL="1143000" indent="-22860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3pPr>
            <a:lvl4pPr marL="1600200" indent="-22860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4pPr>
            <a:lvl5pPr marL="2057400" indent="-22860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5pPr>
            <a:lvl6pPr marL="25146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9pPr>
          </a:lstStyle>
          <a:p>
            <a:pPr marL="0" indent="0">
              <a:buNone/>
            </a:pPr>
            <a:endParaRPr lang="en-US" sz="788" dirty="0"/>
          </a:p>
        </p:txBody>
      </p:sp>
      <p:sp>
        <p:nvSpPr>
          <p:cNvPr id="51" name="Content Placeholder 5">
            <a:extLst>
              <a:ext uri="{FF2B5EF4-FFF2-40B4-BE49-F238E27FC236}">
                <a16:creationId xmlns:a16="http://schemas.microsoft.com/office/drawing/2014/main" id="{DB8430D3-1808-F64D-8CAA-4107C684B6B4}"/>
              </a:ext>
            </a:extLst>
          </p:cNvPr>
          <p:cNvSpPr txBox="1">
            <a:spLocks/>
          </p:cNvSpPr>
          <p:nvPr/>
        </p:nvSpPr>
        <p:spPr bwMode="auto">
          <a:xfrm>
            <a:off x="640218" y="4087977"/>
            <a:ext cx="1325204" cy="129194"/>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Char char="•"/>
              <a:defRPr sz="2400">
                <a:solidFill>
                  <a:schemeClr val="tx1"/>
                </a:solidFill>
                <a:latin typeface="Arial" pitchFamily="-65" charset="0"/>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2pPr>
            <a:lvl3pPr marL="1143000" indent="-22860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3pPr>
            <a:lvl4pPr marL="1600200" indent="-22860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4pPr>
            <a:lvl5pPr marL="2057400" indent="-22860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5pPr>
            <a:lvl6pPr marL="25146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9pPr>
          </a:lstStyle>
          <a:p>
            <a:pPr marL="0" indent="0">
              <a:buNone/>
            </a:pPr>
            <a:endParaRPr lang="en-US" sz="788" dirty="0"/>
          </a:p>
        </p:txBody>
      </p:sp>
      <p:pic>
        <p:nvPicPr>
          <p:cNvPr id="53" name="Picture 52">
            <a:extLst>
              <a:ext uri="{FF2B5EF4-FFF2-40B4-BE49-F238E27FC236}">
                <a16:creationId xmlns:a16="http://schemas.microsoft.com/office/drawing/2014/main" id="{776369DF-355A-1A4B-83BD-EF87709DD40E}"/>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76661" y="3986043"/>
            <a:ext cx="1977874" cy="255461"/>
          </a:xfrm>
          <a:prstGeom prst="rect">
            <a:avLst/>
          </a:prstGeom>
        </p:spPr>
      </p:pic>
      <p:pic>
        <p:nvPicPr>
          <p:cNvPr id="56" name="Picture 55">
            <a:extLst>
              <a:ext uri="{FF2B5EF4-FFF2-40B4-BE49-F238E27FC236}">
                <a16:creationId xmlns:a16="http://schemas.microsoft.com/office/drawing/2014/main" id="{8735302F-450E-EC44-BF8F-EE5C8030AF94}"/>
              </a:ext>
            </a:extLst>
          </p:cNvPr>
          <p:cNvPicPr>
            <a:picLocks noChangeAspect="1"/>
          </p:cNvPicPr>
          <p:nvPr/>
        </p:nvPicPr>
        <p:blipFill>
          <a:blip r:embed="rId13"/>
          <a:stretch>
            <a:fillRect/>
          </a:stretch>
        </p:blipFill>
        <p:spPr>
          <a:xfrm>
            <a:off x="163765" y="4239919"/>
            <a:ext cx="1115431" cy="345005"/>
          </a:xfrm>
          <a:prstGeom prst="rect">
            <a:avLst/>
          </a:prstGeom>
        </p:spPr>
      </p:pic>
      <p:sp>
        <p:nvSpPr>
          <p:cNvPr id="7" name="TextBox 6">
            <a:extLst>
              <a:ext uri="{FF2B5EF4-FFF2-40B4-BE49-F238E27FC236}">
                <a16:creationId xmlns:a16="http://schemas.microsoft.com/office/drawing/2014/main" id="{E674656A-042E-4A4D-B34B-97A97EAF5FE0}"/>
              </a:ext>
            </a:extLst>
          </p:cNvPr>
          <p:cNvSpPr txBox="1"/>
          <p:nvPr/>
        </p:nvSpPr>
        <p:spPr>
          <a:xfrm>
            <a:off x="7507404" y="1886669"/>
            <a:ext cx="1652154" cy="1107996"/>
          </a:xfrm>
          <a:prstGeom prst="rect">
            <a:avLst/>
          </a:prstGeom>
          <a:noFill/>
        </p:spPr>
        <p:txBody>
          <a:bodyPr wrap="square" rtlCol="0">
            <a:spAutoFit/>
          </a:bodyPr>
          <a:lstStyle/>
          <a:p>
            <a:r>
              <a:rPr lang="en-GB" sz="1100" dirty="0">
                <a:solidFill>
                  <a:schemeClr val="tx2"/>
                </a:solidFill>
              </a:rPr>
              <a:t>Implements </a:t>
            </a:r>
            <a:r>
              <a:rPr lang="en-GB" sz="1100" b="1" dirty="0">
                <a:solidFill>
                  <a:schemeClr val="tx2"/>
                </a:solidFill>
              </a:rPr>
              <a:t>standard data submission and data dissemination practises</a:t>
            </a:r>
            <a:r>
              <a:rPr lang="en-GB" sz="1100" dirty="0">
                <a:solidFill>
                  <a:schemeClr val="tx2"/>
                </a:solidFill>
              </a:rPr>
              <a:t> between the main proteomics repositories</a:t>
            </a:r>
          </a:p>
        </p:txBody>
      </p:sp>
      <p:pic>
        <p:nvPicPr>
          <p:cNvPr id="14" name="Picture 13">
            <a:extLst>
              <a:ext uri="{FF2B5EF4-FFF2-40B4-BE49-F238E27FC236}">
                <a16:creationId xmlns:a16="http://schemas.microsoft.com/office/drawing/2014/main" id="{74056335-5C0A-444C-AC60-8CA5C9BD74B2}"/>
              </a:ext>
            </a:extLst>
          </p:cNvPr>
          <p:cNvPicPr>
            <a:picLocks noChangeAspect="1"/>
          </p:cNvPicPr>
          <p:nvPr/>
        </p:nvPicPr>
        <p:blipFill>
          <a:blip r:embed="rId14"/>
          <a:stretch>
            <a:fillRect/>
          </a:stretch>
        </p:blipFill>
        <p:spPr>
          <a:xfrm>
            <a:off x="1901578" y="4293234"/>
            <a:ext cx="852488" cy="245910"/>
          </a:xfrm>
          <a:prstGeom prst="rect">
            <a:avLst/>
          </a:prstGeom>
        </p:spPr>
      </p:pic>
      <p:pic>
        <p:nvPicPr>
          <p:cNvPr id="26" name="Picture 25">
            <a:extLst>
              <a:ext uri="{FF2B5EF4-FFF2-40B4-BE49-F238E27FC236}">
                <a16:creationId xmlns:a16="http://schemas.microsoft.com/office/drawing/2014/main" id="{A248B29F-A47C-5042-A929-1D4A070E0A17}"/>
              </a:ext>
            </a:extLst>
          </p:cNvPr>
          <p:cNvPicPr>
            <a:picLocks noChangeAspect="1"/>
          </p:cNvPicPr>
          <p:nvPr/>
        </p:nvPicPr>
        <p:blipFill>
          <a:blip r:embed="rId15"/>
          <a:stretch>
            <a:fillRect/>
          </a:stretch>
        </p:blipFill>
        <p:spPr>
          <a:xfrm>
            <a:off x="1315925" y="4228385"/>
            <a:ext cx="530243" cy="369431"/>
          </a:xfrm>
          <a:prstGeom prst="rect">
            <a:avLst/>
          </a:prstGeom>
        </p:spPr>
      </p:pic>
      <p:sp>
        <p:nvSpPr>
          <p:cNvPr id="29" name="TextBox 28">
            <a:extLst>
              <a:ext uri="{FF2B5EF4-FFF2-40B4-BE49-F238E27FC236}">
                <a16:creationId xmlns:a16="http://schemas.microsoft.com/office/drawing/2014/main" id="{ACC5841B-07A3-B04D-8BD4-826A684FE0DA}"/>
              </a:ext>
            </a:extLst>
          </p:cNvPr>
          <p:cNvSpPr txBox="1"/>
          <p:nvPr/>
        </p:nvSpPr>
        <p:spPr>
          <a:xfrm>
            <a:off x="122143" y="3736764"/>
            <a:ext cx="2145139" cy="276999"/>
          </a:xfrm>
          <a:prstGeom prst="rect">
            <a:avLst/>
          </a:prstGeom>
          <a:noFill/>
        </p:spPr>
        <p:txBody>
          <a:bodyPr wrap="none" rtlCol="0">
            <a:spAutoFit/>
          </a:bodyPr>
          <a:lstStyle/>
          <a:p>
            <a:r>
              <a:rPr lang="en-GB" sz="1200" b="1" dirty="0">
                <a:solidFill>
                  <a:schemeClr val="tx2"/>
                </a:solidFill>
              </a:rPr>
              <a:t>Mandatory data deposition</a:t>
            </a:r>
          </a:p>
        </p:txBody>
      </p:sp>
    </p:spTree>
    <p:extLst>
      <p:ext uri="{BB962C8B-B14F-4D97-AF65-F5344CB8AC3E}">
        <p14:creationId xmlns:p14="http://schemas.microsoft.com/office/powerpoint/2010/main" val="1948687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F1DC35-1FF4-2A49-9F98-D74C85BC8AD6}"/>
              </a:ext>
            </a:extLst>
          </p:cNvPr>
          <p:cNvSpPr>
            <a:spLocks noGrp="1"/>
          </p:cNvSpPr>
          <p:nvPr>
            <p:ph type="title"/>
          </p:nvPr>
        </p:nvSpPr>
        <p:spPr>
          <a:xfrm>
            <a:off x="3193627" y="-73877"/>
            <a:ext cx="4953912" cy="1300479"/>
          </a:xfrm>
        </p:spPr>
        <p:txBody>
          <a:bodyPr anchor="ctr"/>
          <a:lstStyle/>
          <a:p>
            <a:pPr algn="ctr"/>
            <a:r>
              <a:rPr lang="en-US" sz="1800" dirty="0"/>
              <a:t>A common peptide/protein identification</a:t>
            </a:r>
            <a:br>
              <a:rPr lang="en-US" sz="1800" dirty="0"/>
            </a:br>
            <a:r>
              <a:rPr lang="en-US" sz="1800" dirty="0"/>
              <a:t>TMT/LFQ </a:t>
            </a:r>
          </a:p>
        </p:txBody>
      </p:sp>
      <p:pic>
        <p:nvPicPr>
          <p:cNvPr id="5" name="Picture 4" descr="Graphical user interface, application&#10;&#10;Description automatically generated">
            <a:extLst>
              <a:ext uri="{FF2B5EF4-FFF2-40B4-BE49-F238E27FC236}">
                <a16:creationId xmlns:a16="http://schemas.microsoft.com/office/drawing/2014/main" id="{046C0E4C-911D-C749-920B-C993178CF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47" y="154448"/>
            <a:ext cx="1712797" cy="4896000"/>
          </a:xfrm>
          <a:prstGeom prst="rect">
            <a:avLst/>
          </a:prstGeom>
        </p:spPr>
      </p:pic>
      <p:sp>
        <p:nvSpPr>
          <p:cNvPr id="6" name="Content Placeholder 3">
            <a:extLst>
              <a:ext uri="{FF2B5EF4-FFF2-40B4-BE49-F238E27FC236}">
                <a16:creationId xmlns:a16="http://schemas.microsoft.com/office/drawing/2014/main" id="{52FE6BA0-8745-8246-9E39-ED705D54FE18}"/>
              </a:ext>
            </a:extLst>
          </p:cNvPr>
          <p:cNvSpPr txBox="1">
            <a:spLocks/>
          </p:cNvSpPr>
          <p:nvPr/>
        </p:nvSpPr>
        <p:spPr>
          <a:xfrm>
            <a:off x="2259314" y="1287997"/>
            <a:ext cx="6598728" cy="2628901"/>
          </a:xfrm>
          <a:prstGeom prst="rect">
            <a:avLst/>
          </a:prstGeom>
        </p:spPr>
        <p:txBody>
          <a:bodyPr/>
          <a:lstStyle>
            <a:lvl1pPr marL="503477" indent="-503477" algn="l" defTabSz="1354646" rtl="0" eaLnBrk="0" fontAlgn="base" hangingPunct="0">
              <a:spcBef>
                <a:spcPct val="20000"/>
              </a:spcBef>
              <a:spcAft>
                <a:spcPts val="818"/>
              </a:spcAft>
              <a:buClr>
                <a:schemeClr val="accent1"/>
              </a:buClr>
              <a:buSzPct val="100000"/>
              <a:buBlip>
                <a:blip r:embed="rId3"/>
              </a:buBlip>
              <a:defRPr sz="3271">
                <a:solidFill>
                  <a:schemeClr val="tx1"/>
                </a:solidFill>
                <a:latin typeface="HelveticaNeueLT Pro 45 Lt"/>
                <a:ea typeface="ＭＳ Ｐゴシック" charset="0"/>
                <a:cs typeface="HelveticaNeueLT Pro 45 Lt"/>
              </a:defRPr>
            </a:lvl1pPr>
            <a:lvl2pPr marL="898582" indent="-392847" algn="l" defTabSz="1354646" rtl="0" eaLnBrk="0" fontAlgn="base" hangingPunct="0">
              <a:spcBef>
                <a:spcPct val="20000"/>
              </a:spcBef>
              <a:spcAft>
                <a:spcPts val="818"/>
              </a:spcAft>
              <a:buClr>
                <a:srgbClr val="FF8C9A"/>
              </a:buClr>
              <a:buSzPct val="100000"/>
              <a:buFont typeface="Arial" charset="0"/>
              <a:buChar char="•"/>
              <a:defRPr>
                <a:solidFill>
                  <a:schemeClr val="tx1"/>
                </a:solidFill>
                <a:latin typeface="HelveticaNeueLT Pro 45 Lt"/>
                <a:ea typeface="ＭＳ Ｐゴシック" charset="0"/>
                <a:cs typeface="HelveticaNeueLT Pro 45 Lt"/>
              </a:defRPr>
            </a:lvl2pPr>
            <a:lvl3pPr marL="1273367" indent="-334146" algn="l" defTabSz="1354646" rtl="0" eaLnBrk="0" fontAlgn="base" hangingPunct="0">
              <a:spcBef>
                <a:spcPct val="20000"/>
              </a:spcBef>
              <a:spcAft>
                <a:spcPts val="818"/>
              </a:spcAft>
              <a:buClr>
                <a:srgbClr val="FF8C9A"/>
              </a:buClr>
              <a:buFont typeface="Times" charset="0"/>
              <a:buChar char="•"/>
              <a:defRPr sz="2418">
                <a:solidFill>
                  <a:schemeClr val="tx1"/>
                </a:solidFill>
                <a:latin typeface="HelveticaNeueLT Pro 45 Lt"/>
                <a:ea typeface="ＭＳ Ｐゴシック" charset="0"/>
                <a:cs typeface="HelveticaNeueLT Pro 45 Lt"/>
              </a:defRPr>
            </a:lvl3pPr>
            <a:lvl4pPr marL="1632349" indent="-334146" algn="l" defTabSz="1354646" rtl="0" eaLnBrk="0" fontAlgn="base" hangingPunct="0">
              <a:spcBef>
                <a:spcPct val="20000"/>
              </a:spcBef>
              <a:spcAft>
                <a:spcPts val="818"/>
              </a:spcAft>
              <a:buClr>
                <a:schemeClr val="accent1"/>
              </a:buClr>
              <a:buFont typeface="Times" charset="0"/>
              <a:buChar char="•"/>
              <a:defRPr sz="2133">
                <a:solidFill>
                  <a:schemeClr val="tx1"/>
                </a:solidFill>
                <a:latin typeface="HelveticaNeueLT Pro 45 Lt"/>
                <a:ea typeface="ＭＳ Ｐゴシック" charset="0"/>
                <a:cs typeface="HelveticaNeueLT Pro 45 Lt"/>
              </a:defRPr>
            </a:lvl4pPr>
            <a:lvl5pPr marL="1991329" indent="-334146" algn="l" defTabSz="1354646" rtl="0" eaLnBrk="0" fontAlgn="base" hangingPunct="0">
              <a:spcBef>
                <a:spcPct val="20000"/>
              </a:spcBef>
              <a:spcAft>
                <a:spcPts val="818"/>
              </a:spcAft>
              <a:buClr>
                <a:schemeClr val="accent1"/>
              </a:buClr>
              <a:buFont typeface="Times" charset="0"/>
              <a:buChar char="•"/>
              <a:defRPr sz="1991">
                <a:solidFill>
                  <a:schemeClr val="tx1"/>
                </a:solidFill>
                <a:latin typeface="HelveticaNeueLT Pro 45 Lt"/>
                <a:ea typeface="ＭＳ Ｐゴシック" charset="0"/>
                <a:cs typeface="HelveticaNeueLT Pro 45 Lt"/>
              </a:defRPr>
            </a:lvl5pPr>
            <a:lvl6pPr marL="3372528"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6pPr>
            <a:lvl7pPr marL="3686264"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7pPr>
            <a:lvl8pPr marL="399996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8pPr>
            <a:lvl9pPr marL="431369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9pPr>
          </a:lstStyle>
          <a:p>
            <a:r>
              <a:rPr lang="en-US" sz="1800" dirty="0"/>
              <a:t>Use multiple peptide identification tools Comet and MSGF+.</a:t>
            </a:r>
          </a:p>
          <a:p>
            <a:r>
              <a:rPr lang="en-US" sz="1800" dirty="0"/>
              <a:t>Use Percolator (SVM-based) to boost peptide identifications. </a:t>
            </a:r>
          </a:p>
          <a:p>
            <a:r>
              <a:rPr lang="en-US" sz="1800" dirty="0"/>
              <a:t>Apply multiple FDR-methods at peptide/protein identification level.   </a:t>
            </a:r>
          </a:p>
          <a:p>
            <a:r>
              <a:rPr lang="en-US" sz="1800" dirty="0"/>
              <a:t>Phospho localization analysis using Luciphor. </a:t>
            </a:r>
          </a:p>
        </p:txBody>
      </p:sp>
    </p:spTree>
    <p:extLst>
      <p:ext uri="{BB962C8B-B14F-4D97-AF65-F5344CB8AC3E}">
        <p14:creationId xmlns:p14="http://schemas.microsoft.com/office/powerpoint/2010/main" val="241096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4DAB-71D4-1945-B604-8072A1B07E4D}"/>
              </a:ext>
            </a:extLst>
          </p:cNvPr>
          <p:cNvSpPr>
            <a:spLocks noGrp="1"/>
          </p:cNvSpPr>
          <p:nvPr>
            <p:ph type="title"/>
          </p:nvPr>
        </p:nvSpPr>
        <p:spPr>
          <a:xfrm>
            <a:off x="338138" y="273844"/>
            <a:ext cx="8452247" cy="518489"/>
          </a:xfrm>
        </p:spPr>
        <p:txBody>
          <a:bodyPr vert="horz" lIns="0" tIns="45720" rIns="91440" bIns="45720" rtlCol="0" anchor="b">
            <a:normAutofit/>
          </a:bodyPr>
          <a:lstStyle/>
          <a:p>
            <a:r>
              <a:rPr lang="en-GB" b="1" kern="1200" dirty="0">
                <a:latin typeface="+mj-lt"/>
                <a:ea typeface="+mj-ea"/>
                <a:cs typeface="+mj-cs"/>
              </a:rPr>
              <a:t>Quantification</a:t>
            </a:r>
          </a:p>
        </p:txBody>
      </p:sp>
      <p:sp>
        <p:nvSpPr>
          <p:cNvPr id="5" name="Content Placeholder 3">
            <a:extLst>
              <a:ext uri="{FF2B5EF4-FFF2-40B4-BE49-F238E27FC236}">
                <a16:creationId xmlns:a16="http://schemas.microsoft.com/office/drawing/2014/main" id="{16CAC564-80C1-3246-B7B9-2E439632B9F5}"/>
              </a:ext>
            </a:extLst>
          </p:cNvPr>
          <p:cNvSpPr txBox="1">
            <a:spLocks/>
          </p:cNvSpPr>
          <p:nvPr/>
        </p:nvSpPr>
        <p:spPr>
          <a:xfrm>
            <a:off x="1" y="887016"/>
            <a:ext cx="3155156" cy="3719946"/>
          </a:xfrm>
          <a:prstGeom prst="rect">
            <a:avLst/>
          </a:prstGeom>
          <a:solidFill>
            <a:schemeClr val="accent1"/>
          </a:solidFill>
        </p:spPr>
        <p:txBody>
          <a:bodyPr vert="horz" lIns="0" tIns="45720" rIns="91440" bIns="45720" rtlCol="0" anchor="ctr">
            <a:normAutofit/>
          </a:bodyPr>
          <a:lstStyle>
            <a:lvl1pPr marL="503477" indent="-503477" algn="l" defTabSz="1354646" rtl="0" eaLnBrk="0" fontAlgn="base" hangingPunct="0">
              <a:spcBef>
                <a:spcPct val="20000"/>
              </a:spcBef>
              <a:spcAft>
                <a:spcPts val="818"/>
              </a:spcAft>
              <a:buClr>
                <a:schemeClr val="accent1"/>
              </a:buClr>
              <a:buSzPct val="100000"/>
              <a:buBlip>
                <a:blip r:embed="rId2"/>
              </a:buBlip>
              <a:defRPr sz="3271">
                <a:solidFill>
                  <a:schemeClr val="tx1"/>
                </a:solidFill>
                <a:latin typeface="HelveticaNeueLT Pro 45 Lt"/>
                <a:ea typeface="ＭＳ Ｐゴシック" charset="0"/>
                <a:cs typeface="HelveticaNeueLT Pro 45 Lt"/>
              </a:defRPr>
            </a:lvl1pPr>
            <a:lvl2pPr marL="898582" indent="-392847" algn="l" defTabSz="1354646" rtl="0" eaLnBrk="0" fontAlgn="base" hangingPunct="0">
              <a:spcBef>
                <a:spcPct val="20000"/>
              </a:spcBef>
              <a:spcAft>
                <a:spcPts val="818"/>
              </a:spcAft>
              <a:buClr>
                <a:srgbClr val="FF8C9A"/>
              </a:buClr>
              <a:buSzPct val="100000"/>
              <a:buFont typeface="Arial" charset="0"/>
              <a:buChar char="•"/>
              <a:defRPr>
                <a:solidFill>
                  <a:schemeClr val="tx1"/>
                </a:solidFill>
                <a:latin typeface="HelveticaNeueLT Pro 45 Lt"/>
                <a:ea typeface="ＭＳ Ｐゴシック" charset="0"/>
                <a:cs typeface="HelveticaNeueLT Pro 45 Lt"/>
              </a:defRPr>
            </a:lvl2pPr>
            <a:lvl3pPr marL="1273367" indent="-334146" algn="l" defTabSz="1354646" rtl="0" eaLnBrk="0" fontAlgn="base" hangingPunct="0">
              <a:spcBef>
                <a:spcPct val="20000"/>
              </a:spcBef>
              <a:spcAft>
                <a:spcPts val="818"/>
              </a:spcAft>
              <a:buClr>
                <a:srgbClr val="FF8C9A"/>
              </a:buClr>
              <a:buFont typeface="Times" charset="0"/>
              <a:buChar char="•"/>
              <a:defRPr sz="2418">
                <a:solidFill>
                  <a:schemeClr val="tx1"/>
                </a:solidFill>
                <a:latin typeface="HelveticaNeueLT Pro 45 Lt"/>
                <a:ea typeface="ＭＳ Ｐゴシック" charset="0"/>
                <a:cs typeface="HelveticaNeueLT Pro 45 Lt"/>
              </a:defRPr>
            </a:lvl3pPr>
            <a:lvl4pPr marL="1632349" indent="-334146" algn="l" defTabSz="1354646" rtl="0" eaLnBrk="0" fontAlgn="base" hangingPunct="0">
              <a:spcBef>
                <a:spcPct val="20000"/>
              </a:spcBef>
              <a:spcAft>
                <a:spcPts val="818"/>
              </a:spcAft>
              <a:buClr>
                <a:schemeClr val="accent1"/>
              </a:buClr>
              <a:buFont typeface="Times" charset="0"/>
              <a:buChar char="•"/>
              <a:defRPr sz="2133">
                <a:solidFill>
                  <a:schemeClr val="tx1"/>
                </a:solidFill>
                <a:latin typeface="HelveticaNeueLT Pro 45 Lt"/>
                <a:ea typeface="ＭＳ Ｐゴシック" charset="0"/>
                <a:cs typeface="HelveticaNeueLT Pro 45 Lt"/>
              </a:defRPr>
            </a:lvl4pPr>
            <a:lvl5pPr marL="1991329" indent="-334146" algn="l" defTabSz="1354646" rtl="0" eaLnBrk="0" fontAlgn="base" hangingPunct="0">
              <a:spcBef>
                <a:spcPct val="20000"/>
              </a:spcBef>
              <a:spcAft>
                <a:spcPts val="818"/>
              </a:spcAft>
              <a:buClr>
                <a:schemeClr val="accent1"/>
              </a:buClr>
              <a:buFont typeface="Times" charset="0"/>
              <a:buChar char="•"/>
              <a:defRPr sz="1991">
                <a:solidFill>
                  <a:schemeClr val="tx1"/>
                </a:solidFill>
                <a:latin typeface="HelveticaNeueLT Pro 45 Lt"/>
                <a:ea typeface="ＭＳ Ｐゴシック" charset="0"/>
                <a:cs typeface="HelveticaNeueLT Pro 45 Lt"/>
              </a:defRPr>
            </a:lvl5pPr>
            <a:lvl6pPr marL="3372528"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6pPr>
            <a:lvl7pPr marL="3686264"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7pPr>
            <a:lvl8pPr marL="399996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8pPr>
            <a:lvl9pPr marL="431369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9pPr>
          </a:lstStyle>
          <a:p>
            <a:pPr defTabSz="685800" eaLnBrk="1" hangingPunct="1">
              <a:lnSpc>
                <a:spcPct val="90000"/>
              </a:lnSpc>
              <a:buClr>
                <a:schemeClr val="bg1"/>
              </a:buClr>
              <a:buFont typeface="Arial" panose="020B0604020202020204" pitchFamily="34" charset="0"/>
              <a:buChar char="•"/>
            </a:pPr>
            <a:r>
              <a:rPr lang="en-GB" sz="1650" dirty="0">
                <a:solidFill>
                  <a:schemeClr val="bg1"/>
                </a:solidFill>
                <a:latin typeface="+mn-lt"/>
                <a:ea typeface="+mn-ea"/>
                <a:cs typeface="+mn-cs"/>
              </a:rPr>
              <a:t>In the </a:t>
            </a:r>
            <a:r>
              <a:rPr lang="en-GB" sz="1650" dirty="0" err="1">
                <a:solidFill>
                  <a:schemeClr val="bg1"/>
                </a:solidFill>
                <a:latin typeface="+mn-lt"/>
                <a:ea typeface="+mn-ea"/>
                <a:cs typeface="+mn-cs"/>
              </a:rPr>
              <a:t>proteininference</a:t>
            </a:r>
            <a:r>
              <a:rPr lang="en-GB" sz="1650" dirty="0">
                <a:solidFill>
                  <a:schemeClr val="bg1"/>
                </a:solidFill>
                <a:latin typeface="+mn-lt"/>
                <a:ea typeface="+mn-ea"/>
                <a:cs typeface="+mn-cs"/>
              </a:rPr>
              <a:t> step peptides and proteins from all samples are aggregated into a final protein list. </a:t>
            </a:r>
          </a:p>
          <a:p>
            <a:pPr defTabSz="685800" eaLnBrk="1" hangingPunct="1">
              <a:lnSpc>
                <a:spcPct val="90000"/>
              </a:lnSpc>
              <a:buClr>
                <a:schemeClr val="bg1"/>
              </a:buClr>
              <a:buFont typeface="Arial" panose="020B0604020202020204" pitchFamily="34" charset="0"/>
              <a:buChar char="•"/>
            </a:pPr>
            <a:r>
              <a:rPr lang="en-GB" sz="1650" dirty="0">
                <a:solidFill>
                  <a:schemeClr val="bg1"/>
                </a:solidFill>
                <a:latin typeface="+mn-lt"/>
                <a:ea typeface="+mn-ea"/>
                <a:cs typeface="+mn-cs"/>
              </a:rPr>
              <a:t>Final peptide and protein FDR threshold are applied at this steps.</a:t>
            </a:r>
          </a:p>
          <a:p>
            <a:pPr defTabSz="685800" eaLnBrk="1" hangingPunct="1">
              <a:lnSpc>
                <a:spcPct val="90000"/>
              </a:lnSpc>
              <a:buClr>
                <a:schemeClr val="bg1"/>
              </a:buClr>
              <a:buFont typeface="Arial" panose="020B0604020202020204" pitchFamily="34" charset="0"/>
              <a:buChar char="•"/>
            </a:pPr>
            <a:r>
              <a:rPr lang="en-GB" sz="1650" dirty="0">
                <a:solidFill>
                  <a:schemeClr val="bg1"/>
                </a:solidFill>
                <a:latin typeface="+mn-lt"/>
                <a:ea typeface="+mn-ea"/>
                <a:cs typeface="+mn-cs"/>
              </a:rPr>
              <a:t>Final outputs of the pipeline export the protein quantification values into mzTab, </a:t>
            </a:r>
            <a:r>
              <a:rPr lang="en-GB" sz="1650" dirty="0" err="1">
                <a:solidFill>
                  <a:schemeClr val="bg1"/>
                </a:solidFill>
                <a:latin typeface="+mn-lt"/>
                <a:ea typeface="+mn-ea"/>
                <a:cs typeface="+mn-cs"/>
              </a:rPr>
              <a:t>Triqler</a:t>
            </a:r>
            <a:r>
              <a:rPr lang="en-GB" sz="1650" dirty="0">
                <a:solidFill>
                  <a:schemeClr val="bg1"/>
                </a:solidFill>
                <a:latin typeface="+mn-lt"/>
                <a:ea typeface="+mn-ea"/>
                <a:cs typeface="+mn-cs"/>
              </a:rPr>
              <a:t> and </a:t>
            </a:r>
            <a:r>
              <a:rPr lang="en-GB" sz="1650" dirty="0" err="1">
                <a:solidFill>
                  <a:schemeClr val="bg1"/>
                </a:solidFill>
                <a:latin typeface="+mn-lt"/>
                <a:ea typeface="+mn-ea"/>
                <a:cs typeface="+mn-cs"/>
              </a:rPr>
              <a:t>Msstats</a:t>
            </a:r>
            <a:endParaRPr lang="en-GB" sz="1650" dirty="0">
              <a:solidFill>
                <a:schemeClr val="bg1"/>
              </a:solidFill>
              <a:latin typeface="+mn-lt"/>
              <a:ea typeface="+mn-ea"/>
              <a:cs typeface="+mn-cs"/>
            </a:endParaRPr>
          </a:p>
          <a:p>
            <a:pPr defTabSz="685800" eaLnBrk="1" hangingPunct="1">
              <a:lnSpc>
                <a:spcPct val="90000"/>
              </a:lnSpc>
              <a:buClr>
                <a:schemeClr val="bg1"/>
              </a:buClr>
              <a:buFont typeface="Arial" panose="020B0604020202020204" pitchFamily="34" charset="0"/>
              <a:buChar char="•"/>
            </a:pPr>
            <a:endParaRPr lang="en-GB" sz="1650" dirty="0">
              <a:solidFill>
                <a:schemeClr val="bg1"/>
              </a:solidFill>
              <a:latin typeface="+mn-lt"/>
              <a:ea typeface="+mn-ea"/>
              <a:cs typeface="+mn-cs"/>
            </a:endParaRPr>
          </a:p>
          <a:p>
            <a:pPr defTabSz="685800" eaLnBrk="1" hangingPunct="1">
              <a:lnSpc>
                <a:spcPct val="90000"/>
              </a:lnSpc>
              <a:buClr>
                <a:schemeClr val="bg1"/>
              </a:buClr>
              <a:buFont typeface="Arial" panose="020B0604020202020204" pitchFamily="34" charset="0"/>
              <a:buChar char="•"/>
            </a:pPr>
            <a:endParaRPr lang="en-GB" sz="1650" dirty="0">
              <a:solidFill>
                <a:schemeClr val="bg1"/>
              </a:solidFill>
              <a:latin typeface="+mn-lt"/>
              <a:ea typeface="+mn-ea"/>
              <a:cs typeface="+mn-cs"/>
            </a:endParaRPr>
          </a:p>
        </p:txBody>
      </p:sp>
      <p:pic>
        <p:nvPicPr>
          <p:cNvPr id="4" name="Picture 2">
            <a:extLst>
              <a:ext uri="{FF2B5EF4-FFF2-40B4-BE49-F238E27FC236}">
                <a16:creationId xmlns:a16="http://schemas.microsoft.com/office/drawing/2014/main" id="{984ED22C-388B-0847-8990-A7B4CB14E1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324" b="49432"/>
          <a:stretch/>
        </p:blipFill>
        <p:spPr bwMode="auto">
          <a:xfrm>
            <a:off x="3337844" y="887016"/>
            <a:ext cx="5614922" cy="3719946"/>
          </a:xfrm>
          <a:prstGeom prst="rect">
            <a:avLst/>
          </a:prstGeom>
          <a:solidFill>
            <a:srgbClr val="FFFFFF"/>
          </a:solidFill>
        </p:spPr>
      </p:pic>
    </p:spTree>
    <p:extLst>
      <p:ext uri="{BB962C8B-B14F-4D97-AF65-F5344CB8AC3E}">
        <p14:creationId xmlns:p14="http://schemas.microsoft.com/office/powerpoint/2010/main" val="3091574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7C91-CA86-714C-8966-FE13008B982E}"/>
              </a:ext>
            </a:extLst>
          </p:cNvPr>
          <p:cNvSpPr>
            <a:spLocks noGrp="1"/>
          </p:cNvSpPr>
          <p:nvPr>
            <p:ph type="title"/>
          </p:nvPr>
        </p:nvSpPr>
        <p:spPr>
          <a:xfrm>
            <a:off x="582902" y="150089"/>
            <a:ext cx="8452247" cy="518489"/>
          </a:xfrm>
        </p:spPr>
        <p:txBody>
          <a:bodyPr/>
          <a:lstStyle/>
          <a:p>
            <a:pPr algn="ctr"/>
            <a:r>
              <a:rPr lang="en-US" sz="2400" dirty="0"/>
              <a:t>quantms: cloud-based to reanalyze proteomics data</a:t>
            </a:r>
          </a:p>
        </p:txBody>
      </p:sp>
      <p:sp>
        <p:nvSpPr>
          <p:cNvPr id="4" name="Slide Number Placeholder 3">
            <a:extLst>
              <a:ext uri="{FF2B5EF4-FFF2-40B4-BE49-F238E27FC236}">
                <a16:creationId xmlns:a16="http://schemas.microsoft.com/office/drawing/2014/main" id="{A16EB9BD-4B9D-5A44-AF30-58D061A93F5D}"/>
              </a:ext>
            </a:extLst>
          </p:cNvPr>
          <p:cNvSpPr>
            <a:spLocks noGrp="1"/>
          </p:cNvSpPr>
          <p:nvPr>
            <p:ph type="sldNum" sz="quarter" idx="10"/>
          </p:nvPr>
        </p:nvSpPr>
        <p:spPr>
          <a:xfrm>
            <a:off x="1281113" y="4629988"/>
            <a:ext cx="3914445" cy="485800"/>
          </a:xfrm>
        </p:spPr>
        <p:txBody>
          <a:bodyPr/>
          <a:lstStyle/>
          <a:p>
            <a:r>
              <a:rPr lang="en-US" sz="1476" dirty="0">
                <a:solidFill>
                  <a:srgbClr val="FFFFFF"/>
                </a:solidFill>
                <a:ea typeface="ＭＳ Ｐゴシック" charset="0"/>
                <a:cs typeface="ＭＳ Ｐゴシック" charset="0"/>
              </a:rPr>
              <a:t>nf-core bytesize </a:t>
            </a:r>
          </a:p>
          <a:p>
            <a:r>
              <a:rPr lang="en-US" sz="1476" dirty="0">
                <a:solidFill>
                  <a:srgbClr val="FFFFFF"/>
                </a:solidFill>
                <a:ea typeface="ＭＳ Ｐゴシック" charset="0"/>
                <a:cs typeface="ＭＳ Ｐゴシック" charset="0"/>
              </a:rPr>
              <a:t>EMBL-EBI, December 2021</a:t>
            </a:r>
          </a:p>
          <a:p>
            <a:pPr>
              <a:defRPr/>
            </a:pPr>
            <a:endParaRPr lang="de-DE" dirty="0"/>
          </a:p>
        </p:txBody>
      </p:sp>
      <p:sp>
        <p:nvSpPr>
          <p:cNvPr id="11" name="Content Placeholder 2">
            <a:extLst>
              <a:ext uri="{FF2B5EF4-FFF2-40B4-BE49-F238E27FC236}">
                <a16:creationId xmlns:a16="http://schemas.microsoft.com/office/drawing/2014/main" id="{0A22D458-1AF5-394B-90CB-2496731E43A6}"/>
              </a:ext>
            </a:extLst>
          </p:cNvPr>
          <p:cNvSpPr txBox="1">
            <a:spLocks/>
          </p:cNvSpPr>
          <p:nvPr/>
        </p:nvSpPr>
        <p:spPr bwMode="auto">
          <a:xfrm>
            <a:off x="4233333" y="891565"/>
            <a:ext cx="4565278" cy="398132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503477" indent="-503477" algn="l" defTabSz="1354646" rtl="0" eaLnBrk="0" fontAlgn="base" hangingPunct="0">
              <a:spcBef>
                <a:spcPct val="20000"/>
              </a:spcBef>
              <a:spcAft>
                <a:spcPts val="818"/>
              </a:spcAft>
              <a:buClr>
                <a:schemeClr val="accent1"/>
              </a:buClr>
              <a:buSzPct val="100000"/>
              <a:buBlip>
                <a:blip r:embed="rId2"/>
              </a:buBlip>
              <a:defRPr sz="3271">
                <a:solidFill>
                  <a:schemeClr val="tx1"/>
                </a:solidFill>
                <a:latin typeface="HelveticaNeueLT Pro 45 Lt"/>
                <a:ea typeface="ＭＳ Ｐゴシック" charset="0"/>
                <a:cs typeface="HelveticaNeueLT Pro 45 Lt"/>
              </a:defRPr>
            </a:lvl1pPr>
            <a:lvl2pPr marL="898582" indent="-392847" algn="l" defTabSz="1354646" rtl="0" eaLnBrk="0" fontAlgn="base" hangingPunct="0">
              <a:spcBef>
                <a:spcPct val="20000"/>
              </a:spcBef>
              <a:spcAft>
                <a:spcPts val="818"/>
              </a:spcAft>
              <a:buClr>
                <a:srgbClr val="FF8C9A"/>
              </a:buClr>
              <a:buSzPct val="100000"/>
              <a:buFont typeface="Arial" charset="0"/>
              <a:buChar char="•"/>
              <a:defRPr>
                <a:solidFill>
                  <a:schemeClr val="tx1"/>
                </a:solidFill>
                <a:latin typeface="HelveticaNeueLT Pro 45 Lt"/>
                <a:ea typeface="ＭＳ Ｐゴシック" charset="0"/>
                <a:cs typeface="HelveticaNeueLT Pro 45 Lt"/>
              </a:defRPr>
            </a:lvl2pPr>
            <a:lvl3pPr marL="1273367" indent="-334146" algn="l" defTabSz="1354646" rtl="0" eaLnBrk="0" fontAlgn="base" hangingPunct="0">
              <a:spcBef>
                <a:spcPct val="20000"/>
              </a:spcBef>
              <a:spcAft>
                <a:spcPts val="818"/>
              </a:spcAft>
              <a:buClr>
                <a:srgbClr val="FF8C9A"/>
              </a:buClr>
              <a:buFont typeface="Times" charset="0"/>
              <a:buChar char="•"/>
              <a:defRPr sz="2418">
                <a:solidFill>
                  <a:schemeClr val="tx1"/>
                </a:solidFill>
                <a:latin typeface="HelveticaNeueLT Pro 45 Lt"/>
                <a:ea typeface="ＭＳ Ｐゴシック" charset="0"/>
                <a:cs typeface="HelveticaNeueLT Pro 45 Lt"/>
              </a:defRPr>
            </a:lvl3pPr>
            <a:lvl4pPr marL="1632349" indent="-334146" algn="l" defTabSz="1354646" rtl="0" eaLnBrk="0" fontAlgn="base" hangingPunct="0">
              <a:spcBef>
                <a:spcPct val="20000"/>
              </a:spcBef>
              <a:spcAft>
                <a:spcPts val="818"/>
              </a:spcAft>
              <a:buClr>
                <a:schemeClr val="accent1"/>
              </a:buClr>
              <a:buFont typeface="Times" charset="0"/>
              <a:buChar char="•"/>
              <a:defRPr sz="2133">
                <a:solidFill>
                  <a:schemeClr val="tx1"/>
                </a:solidFill>
                <a:latin typeface="HelveticaNeueLT Pro 45 Lt"/>
                <a:ea typeface="ＭＳ Ｐゴシック" charset="0"/>
                <a:cs typeface="HelveticaNeueLT Pro 45 Lt"/>
              </a:defRPr>
            </a:lvl4pPr>
            <a:lvl5pPr marL="1991329" indent="-334146" algn="l" defTabSz="1354646" rtl="0" eaLnBrk="0" fontAlgn="base" hangingPunct="0">
              <a:spcBef>
                <a:spcPct val="20000"/>
              </a:spcBef>
              <a:spcAft>
                <a:spcPts val="818"/>
              </a:spcAft>
              <a:buClr>
                <a:schemeClr val="accent1"/>
              </a:buClr>
              <a:buFont typeface="Times" charset="0"/>
              <a:buChar char="•"/>
              <a:defRPr sz="1991">
                <a:solidFill>
                  <a:schemeClr val="tx1"/>
                </a:solidFill>
                <a:latin typeface="HelveticaNeueLT Pro 45 Lt"/>
                <a:ea typeface="ＭＳ Ｐゴシック" charset="0"/>
                <a:cs typeface="HelveticaNeueLT Pro 45 Lt"/>
              </a:defRPr>
            </a:lvl5pPr>
            <a:lvl6pPr marL="3372528"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6pPr>
            <a:lvl7pPr marL="3686264"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7pPr>
            <a:lvl8pPr marL="399996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8pPr>
            <a:lvl9pPr marL="431369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9pPr>
          </a:lstStyle>
          <a:p>
            <a:pPr marL="0" marR="0" lvl="0" indent="0" algn="l" defTabSz="1354646" rtl="0" eaLnBrk="0" fontAlgn="base" latinLnBrk="0" hangingPunct="0">
              <a:lnSpc>
                <a:spcPct val="100000"/>
              </a:lnSpc>
              <a:spcBef>
                <a:spcPct val="20000"/>
              </a:spcBef>
              <a:spcAft>
                <a:spcPts val="818"/>
              </a:spcAft>
              <a:buClr>
                <a:srgbClr val="72AD46"/>
              </a:buClr>
              <a:buSzPct val="100000"/>
              <a:buFontTx/>
              <a:buNone/>
              <a:tabLst/>
              <a:defRPr/>
            </a:pPr>
            <a:r>
              <a:rPr kumimoji="0" lang="en-US" sz="1600" b="1" i="0" u="none" strike="noStrike" kern="0" cap="none" spc="0" normalizeH="0" baseline="0" noProof="0" dirty="0">
                <a:ln>
                  <a:noFill/>
                </a:ln>
                <a:solidFill>
                  <a:srgbClr val="000000"/>
                </a:solidFill>
                <a:effectLst/>
                <a:uLnTx/>
                <a:uFillTx/>
                <a:latin typeface="HelveticaNeueLT Pro 45 Lt"/>
                <a:ea typeface="ＭＳ Ｐゴシック" charset="0"/>
              </a:rPr>
              <a:t>Input:</a:t>
            </a:r>
          </a:p>
          <a:p>
            <a:pPr marL="503477" marR="0" lvl="0" indent="-503477" algn="l" defTabSz="1354646" rtl="0" eaLnBrk="0" fontAlgn="base" latinLnBrk="0" hangingPunct="0">
              <a:lnSpc>
                <a:spcPct val="100000"/>
              </a:lnSpc>
              <a:spcBef>
                <a:spcPct val="20000"/>
              </a:spcBef>
              <a:spcAft>
                <a:spcPts val="818"/>
              </a:spcAft>
              <a:buClr>
                <a:srgbClr val="72AD46"/>
              </a:buClr>
              <a:buSzPct val="100000"/>
              <a:buFontTx/>
              <a:buBlip>
                <a:blip r:embed="rId2"/>
              </a:buBlip>
              <a:tabLst/>
              <a:defRPr/>
            </a:pPr>
            <a:r>
              <a:rPr kumimoji="0" lang="en-US" sz="1600" b="1" i="0" u="none" strike="noStrike" kern="0" cap="none" spc="0" normalizeH="0" baseline="0" noProof="0" dirty="0">
                <a:ln>
                  <a:noFill/>
                </a:ln>
                <a:solidFill>
                  <a:srgbClr val="000000"/>
                </a:solidFill>
                <a:effectLst/>
                <a:uLnTx/>
                <a:uFillTx/>
                <a:latin typeface="HelveticaNeueLT Pro 45 Lt"/>
                <a:ea typeface="ＭＳ Ｐゴシック" charset="0"/>
              </a:rPr>
              <a:t>SDRF proteomics</a:t>
            </a:r>
            <a:r>
              <a:rPr kumimoji="0" lang="en-US" sz="1600" b="0" i="0" u="none" strike="noStrike" kern="0" cap="none" spc="0" normalizeH="0" baseline="0" noProof="0" dirty="0">
                <a:ln>
                  <a:noFill/>
                </a:ln>
                <a:solidFill>
                  <a:srgbClr val="000000"/>
                </a:solidFill>
                <a:effectLst/>
                <a:uLnTx/>
                <a:uFillTx/>
                <a:latin typeface="HelveticaNeueLT Pro 45 Lt"/>
                <a:ea typeface="ＭＳ Ｐゴシック" charset="0"/>
              </a:rPr>
              <a:t>: Tab-delimited file that contains sample metadata, experimental design and data analysis settings. </a:t>
            </a:r>
          </a:p>
          <a:p>
            <a:pPr marL="503477" marR="0" lvl="0" indent="-503477" algn="l" defTabSz="1354646" rtl="0" eaLnBrk="0" fontAlgn="base" latinLnBrk="0" hangingPunct="0">
              <a:lnSpc>
                <a:spcPct val="100000"/>
              </a:lnSpc>
              <a:spcBef>
                <a:spcPct val="20000"/>
              </a:spcBef>
              <a:spcAft>
                <a:spcPts val="818"/>
              </a:spcAft>
              <a:buClr>
                <a:srgbClr val="72AD46"/>
              </a:buClr>
              <a:buSzPct val="100000"/>
              <a:buFontTx/>
              <a:buBlip>
                <a:blip r:embed="rId2"/>
              </a:buBlip>
              <a:tabLst/>
              <a:defRPr/>
            </a:pPr>
            <a:r>
              <a:rPr kumimoji="0" lang="en-US" sz="1600" b="1" i="0" u="none" strike="noStrike" kern="0" cap="none" spc="0" normalizeH="0" baseline="0" noProof="0" dirty="0" err="1">
                <a:ln>
                  <a:noFill/>
                </a:ln>
                <a:solidFill>
                  <a:srgbClr val="000000"/>
                </a:solidFill>
                <a:effectLst/>
                <a:uLnTx/>
                <a:uFillTx/>
                <a:latin typeface="HelveticaNeueLT Pro 45 Lt"/>
                <a:ea typeface="ＭＳ Ｐゴシック" charset="0"/>
              </a:rPr>
              <a:t>mzML</a:t>
            </a:r>
            <a:r>
              <a:rPr kumimoji="0" lang="en-US" sz="1600" b="0" i="0" u="none" strike="noStrike" kern="0" cap="none" spc="0" normalizeH="0" baseline="0" noProof="0" dirty="0">
                <a:ln>
                  <a:noFill/>
                </a:ln>
                <a:solidFill>
                  <a:srgbClr val="000000"/>
                </a:solidFill>
                <a:effectLst/>
                <a:uLnTx/>
                <a:uFillTx/>
                <a:latin typeface="HelveticaNeueLT Pro 45 Lt"/>
                <a:ea typeface="ＭＳ Ｐゴシック" charset="0"/>
              </a:rPr>
              <a:t>: XML-</a:t>
            </a:r>
            <a:r>
              <a:rPr kumimoji="0" lang="en-US" sz="1600" b="0" i="0" u="none" strike="noStrike" kern="0" cap="none" spc="0" normalizeH="0" baseline="0" noProof="0" dirty="0" err="1">
                <a:ln>
                  <a:noFill/>
                </a:ln>
                <a:solidFill>
                  <a:srgbClr val="000000"/>
                </a:solidFill>
                <a:effectLst/>
                <a:uLnTx/>
                <a:uFillTx/>
                <a:latin typeface="HelveticaNeueLT Pro 45 Lt"/>
                <a:ea typeface="ＭＳ Ｐゴシック" charset="0"/>
              </a:rPr>
              <a:t>baed</a:t>
            </a:r>
            <a:r>
              <a:rPr kumimoji="0" lang="en-US" sz="1600" b="0" i="0" u="none" strike="noStrike" kern="0" cap="none" spc="0" normalizeH="0" baseline="0" noProof="0" dirty="0">
                <a:ln>
                  <a:noFill/>
                </a:ln>
                <a:solidFill>
                  <a:srgbClr val="000000"/>
                </a:solidFill>
                <a:effectLst/>
                <a:uLnTx/>
                <a:uFillTx/>
                <a:latin typeface="HelveticaNeueLT Pro 45 Lt"/>
                <a:ea typeface="ＭＳ Ｐゴシック" charset="0"/>
              </a:rPr>
              <a:t> Mass spectra standard file formant.</a:t>
            </a:r>
          </a:p>
          <a:p>
            <a:pPr marL="0" marR="0" lvl="0" indent="0" algn="l" defTabSz="1354646" rtl="0" eaLnBrk="0" fontAlgn="base" latinLnBrk="0" hangingPunct="0">
              <a:lnSpc>
                <a:spcPct val="100000"/>
              </a:lnSpc>
              <a:spcBef>
                <a:spcPct val="20000"/>
              </a:spcBef>
              <a:spcAft>
                <a:spcPts val="818"/>
              </a:spcAft>
              <a:buClr>
                <a:srgbClr val="72AD46"/>
              </a:buClr>
              <a:buSzPct val="100000"/>
              <a:buFontTx/>
              <a:buNone/>
              <a:tabLst/>
              <a:defRPr/>
            </a:pPr>
            <a:r>
              <a:rPr kumimoji="0" lang="en-US" sz="1600" b="1" i="0" u="none" strike="noStrike" kern="0" cap="none" spc="0" normalizeH="0" baseline="0" noProof="0" dirty="0">
                <a:ln>
                  <a:noFill/>
                </a:ln>
                <a:solidFill>
                  <a:srgbClr val="000000"/>
                </a:solidFill>
                <a:effectLst/>
                <a:uLnTx/>
                <a:uFillTx/>
                <a:latin typeface="HelveticaNeueLT Pro 45 Lt"/>
                <a:ea typeface="ＭＳ Ｐゴシック" charset="0"/>
              </a:rPr>
              <a:t>Output:</a:t>
            </a:r>
            <a:r>
              <a:rPr kumimoji="0" lang="en-US" sz="1600" b="0" i="0" u="none" strike="noStrike" kern="0" cap="none" spc="0" normalizeH="0" baseline="0" noProof="0" dirty="0">
                <a:ln>
                  <a:noFill/>
                </a:ln>
                <a:solidFill>
                  <a:srgbClr val="000000"/>
                </a:solidFill>
                <a:effectLst/>
                <a:uLnTx/>
                <a:uFillTx/>
                <a:latin typeface="HelveticaNeueLT Pro 45 Lt"/>
                <a:ea typeface="ＭＳ Ｐゴシック" charset="0"/>
              </a:rPr>
              <a:t> </a:t>
            </a:r>
          </a:p>
          <a:p>
            <a:pPr marL="503477" marR="0" lvl="0" indent="-503477" algn="l" defTabSz="1354646" rtl="0" eaLnBrk="0" fontAlgn="base" latinLnBrk="0" hangingPunct="0">
              <a:lnSpc>
                <a:spcPct val="100000"/>
              </a:lnSpc>
              <a:spcBef>
                <a:spcPct val="20000"/>
              </a:spcBef>
              <a:spcAft>
                <a:spcPts val="818"/>
              </a:spcAft>
              <a:buClr>
                <a:srgbClr val="72AD46"/>
              </a:buClr>
              <a:buSzPct val="100000"/>
              <a:buFontTx/>
              <a:buBlip>
                <a:blip r:embed="rId2"/>
              </a:buBlip>
              <a:tabLst/>
              <a:defRPr/>
            </a:pPr>
            <a:r>
              <a:rPr kumimoji="0" lang="en-US" sz="1600" b="1" i="0" u="none" strike="noStrike" kern="0" cap="none" spc="0" normalizeH="0" baseline="0" noProof="0" dirty="0">
                <a:ln>
                  <a:noFill/>
                </a:ln>
                <a:solidFill>
                  <a:srgbClr val="000000"/>
                </a:solidFill>
                <a:effectLst/>
                <a:uLnTx/>
                <a:uFillTx/>
                <a:latin typeface="HelveticaNeueLT Pro 45 Lt"/>
                <a:ea typeface="ＭＳ Ｐゴシック" charset="0"/>
              </a:rPr>
              <a:t>mzTab</a:t>
            </a:r>
            <a:r>
              <a:rPr kumimoji="0" lang="en-US" sz="1600" b="0" i="0" u="none" strike="noStrike" kern="0" cap="none" spc="0" normalizeH="0" baseline="0" noProof="0" dirty="0">
                <a:ln>
                  <a:noFill/>
                </a:ln>
                <a:solidFill>
                  <a:srgbClr val="000000"/>
                </a:solidFill>
                <a:effectLst/>
                <a:uLnTx/>
                <a:uFillTx/>
                <a:latin typeface="HelveticaNeueLT Pro 45 Lt"/>
                <a:ea typeface="ＭＳ Ｐゴシック" charset="0"/>
              </a:rPr>
              <a:t>: Tab-delimited file containing peptides/ peptide-spectrum matches and protein identifications and quantification values.</a:t>
            </a:r>
          </a:p>
          <a:p>
            <a:pPr marL="503477" marR="0" lvl="0" indent="-503477" algn="l" defTabSz="1354646" rtl="0" eaLnBrk="0" fontAlgn="base" latinLnBrk="0" hangingPunct="0">
              <a:lnSpc>
                <a:spcPct val="100000"/>
              </a:lnSpc>
              <a:spcBef>
                <a:spcPct val="20000"/>
              </a:spcBef>
              <a:spcAft>
                <a:spcPts val="818"/>
              </a:spcAft>
              <a:buClr>
                <a:srgbClr val="72AD46"/>
              </a:buClr>
              <a:buSzPct val="100000"/>
              <a:buFontTx/>
              <a:buBlip>
                <a:blip r:embed="rId2"/>
              </a:buBlip>
              <a:tabLst/>
              <a:defRPr/>
            </a:pPr>
            <a:r>
              <a:rPr kumimoji="0" lang="en-US" sz="1600" b="0" i="0" u="none" strike="noStrike" kern="0" cap="none" spc="0" normalizeH="0" baseline="0" noProof="0" dirty="0">
                <a:ln>
                  <a:noFill/>
                </a:ln>
                <a:solidFill>
                  <a:srgbClr val="000000"/>
                </a:solidFill>
                <a:effectLst/>
                <a:uLnTx/>
                <a:uFillTx/>
                <a:latin typeface="HelveticaNeueLT Pro 45 Lt"/>
                <a:ea typeface="ＭＳ Ｐゴシック" charset="0"/>
              </a:rPr>
              <a:t>Additional tab-delimited files for popular downstream analysis tools including Triqler, Msstats. </a:t>
            </a:r>
          </a:p>
        </p:txBody>
      </p:sp>
      <p:pic>
        <p:nvPicPr>
          <p:cNvPr id="5" name="Picture 2">
            <a:extLst>
              <a:ext uri="{FF2B5EF4-FFF2-40B4-BE49-F238E27FC236}">
                <a16:creationId xmlns:a16="http://schemas.microsoft.com/office/drawing/2014/main" id="{21C94473-CCA4-D649-B3A5-3B5C365D7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389" y="1025524"/>
            <a:ext cx="3438878" cy="384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003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A1CD-94D9-7948-8812-DE7ACD3FD675}"/>
              </a:ext>
            </a:extLst>
          </p:cNvPr>
          <p:cNvSpPr>
            <a:spLocks noGrp="1"/>
          </p:cNvSpPr>
          <p:nvPr>
            <p:ph type="title"/>
          </p:nvPr>
        </p:nvSpPr>
        <p:spPr/>
        <p:txBody>
          <a:bodyPr/>
          <a:lstStyle/>
          <a:p>
            <a:r>
              <a:rPr lang="en-US" dirty="0"/>
              <a:t>running </a:t>
            </a:r>
            <a:r>
              <a:rPr lang="en-US" dirty="0" err="1"/>
              <a:t>nextflow</a:t>
            </a:r>
            <a:endParaRPr lang="en-US" dirty="0"/>
          </a:p>
        </p:txBody>
      </p:sp>
      <p:sp>
        <p:nvSpPr>
          <p:cNvPr id="5" name="Rectangle 4">
            <a:extLst>
              <a:ext uri="{FF2B5EF4-FFF2-40B4-BE49-F238E27FC236}">
                <a16:creationId xmlns:a16="http://schemas.microsoft.com/office/drawing/2014/main" id="{13469942-1430-AD4D-AC1D-255B12AC0954}"/>
              </a:ext>
            </a:extLst>
          </p:cNvPr>
          <p:cNvSpPr/>
          <p:nvPr/>
        </p:nvSpPr>
        <p:spPr>
          <a:xfrm>
            <a:off x="114258" y="4719615"/>
            <a:ext cx="3983607" cy="300082"/>
          </a:xfrm>
          <a:prstGeom prst="rect">
            <a:avLst/>
          </a:prstGeom>
        </p:spPr>
        <p:txBody>
          <a:bodyPr wrap="square">
            <a:spAutoFit/>
          </a:bodyPr>
          <a:lstStyle/>
          <a:p>
            <a:r>
              <a:rPr lang="en-US" dirty="0">
                <a:hlinkClick r:id="rId2"/>
              </a:rPr>
              <a:t>https://www.nextflow.io/docs/latest/getstarted.html</a:t>
            </a:r>
            <a:r>
              <a:rPr lang="en-US" dirty="0"/>
              <a:t> </a:t>
            </a:r>
          </a:p>
        </p:txBody>
      </p:sp>
      <p:sp>
        <p:nvSpPr>
          <p:cNvPr id="6" name="TextBox 5">
            <a:extLst>
              <a:ext uri="{FF2B5EF4-FFF2-40B4-BE49-F238E27FC236}">
                <a16:creationId xmlns:a16="http://schemas.microsoft.com/office/drawing/2014/main" id="{D0902DC8-7D24-AA4B-8085-87854E485C73}"/>
              </a:ext>
            </a:extLst>
          </p:cNvPr>
          <p:cNvSpPr txBox="1"/>
          <p:nvPr/>
        </p:nvSpPr>
        <p:spPr>
          <a:xfrm>
            <a:off x="114259" y="1151467"/>
            <a:ext cx="8792674" cy="1754326"/>
          </a:xfrm>
          <a:prstGeom prst="rect">
            <a:avLst/>
          </a:prstGeom>
          <a:noFill/>
        </p:spPr>
        <p:txBody>
          <a:bodyPr wrap="square" rtlCol="0">
            <a:spAutoFit/>
          </a:bodyPr>
          <a:lstStyle/>
          <a:p>
            <a:r>
              <a:rPr lang="en-GB" dirty="0"/>
              <a:t>&gt; curl -s https://</a:t>
            </a:r>
            <a:r>
              <a:rPr lang="en-GB" dirty="0" err="1"/>
              <a:t>get.nextflow.io</a:t>
            </a:r>
            <a:r>
              <a:rPr lang="en-GB" dirty="0"/>
              <a:t> | bash</a:t>
            </a:r>
          </a:p>
          <a:p>
            <a:endParaRPr lang="en-US" dirty="0"/>
          </a:p>
          <a:p>
            <a:endParaRPr lang="en-US" dirty="0"/>
          </a:p>
          <a:p>
            <a:r>
              <a:rPr lang="en-US" dirty="0"/>
              <a:t>&gt; </a:t>
            </a:r>
            <a:r>
              <a:rPr lang="en-GB" dirty="0" err="1"/>
              <a:t>nextflow</a:t>
            </a:r>
            <a:r>
              <a:rPr lang="en-GB" dirty="0"/>
              <a:t> run </a:t>
            </a:r>
            <a:r>
              <a:rPr lang="en-GB" b="1" dirty="0" err="1"/>
              <a:t>main.nf</a:t>
            </a:r>
            <a:r>
              <a:rPr lang="en-GB" dirty="0"/>
              <a:t> </a:t>
            </a:r>
            <a:r>
              <a:rPr lang="en-GB" b="1" dirty="0">
                <a:solidFill>
                  <a:srgbClr val="0070C0"/>
                </a:solidFill>
              </a:rPr>
              <a:t>-c</a:t>
            </a:r>
            <a:r>
              <a:rPr lang="en-GB" dirty="0"/>
              <a:t> </a:t>
            </a:r>
            <a:r>
              <a:rPr lang="en-GB" b="1" dirty="0" err="1"/>
              <a:t>nextflow.config</a:t>
            </a:r>
            <a:r>
              <a:rPr lang="en-GB" dirty="0"/>
              <a:t> </a:t>
            </a:r>
            <a:r>
              <a:rPr lang="en-GB" b="1" dirty="0">
                <a:solidFill>
                  <a:srgbClr val="0070C0"/>
                </a:solidFill>
              </a:rPr>
              <a:t>-profile</a:t>
            </a:r>
            <a:r>
              <a:rPr lang="en-GB" dirty="0"/>
              <a:t> </a:t>
            </a:r>
            <a:r>
              <a:rPr lang="en-GB" b="1" dirty="0" err="1"/>
              <a:t>ebicluster</a:t>
            </a:r>
            <a:r>
              <a:rPr lang="en-GB" dirty="0"/>
              <a:t> </a:t>
            </a:r>
            <a:r>
              <a:rPr lang="en-GB" b="1" dirty="0">
                <a:solidFill>
                  <a:schemeClr val="accent1">
                    <a:lumMod val="75000"/>
                  </a:schemeClr>
                </a:solidFill>
              </a:rPr>
              <a:t>--</a:t>
            </a:r>
            <a:r>
              <a:rPr lang="en-GB" b="1" dirty="0" err="1">
                <a:solidFill>
                  <a:schemeClr val="accent1">
                    <a:lumMod val="75000"/>
                  </a:schemeClr>
                </a:solidFill>
              </a:rPr>
              <a:t>root_folder</a:t>
            </a:r>
            <a:r>
              <a:rPr lang="en-GB" dirty="0"/>
              <a:t> PXD000279/ </a:t>
            </a:r>
            <a:r>
              <a:rPr lang="en-GB" b="1" dirty="0">
                <a:solidFill>
                  <a:schemeClr val="accent1">
                    <a:lumMod val="75000"/>
                  </a:schemeClr>
                </a:solidFill>
              </a:rPr>
              <a:t>--input</a:t>
            </a:r>
            <a:r>
              <a:rPr lang="en-GB" dirty="0"/>
              <a:t> PXD000279.sdrf.tsv </a:t>
            </a:r>
            <a:r>
              <a:rPr lang="en-GB" b="1" dirty="0">
                <a:solidFill>
                  <a:schemeClr val="accent1">
                    <a:lumMod val="75000"/>
                  </a:schemeClr>
                </a:solidFill>
              </a:rPr>
              <a:t>--database</a:t>
            </a:r>
            <a:r>
              <a:rPr lang="en-GB" dirty="0"/>
              <a:t> uniprot-proteome_UP000005640_UP000000625.fasta </a:t>
            </a:r>
            <a:r>
              <a:rPr lang="en-GB" b="1" dirty="0">
                <a:solidFill>
                  <a:schemeClr val="accent1">
                    <a:lumMod val="75000"/>
                  </a:schemeClr>
                </a:solidFill>
              </a:rPr>
              <a:t>--</a:t>
            </a:r>
            <a:r>
              <a:rPr lang="en-GB" b="1" dirty="0" err="1">
                <a:solidFill>
                  <a:schemeClr val="accent1">
                    <a:lumMod val="75000"/>
                  </a:schemeClr>
                </a:solidFill>
              </a:rPr>
              <a:t>add_decoys</a:t>
            </a:r>
            <a:r>
              <a:rPr lang="en-GB" dirty="0"/>
              <a:t> true --</a:t>
            </a:r>
            <a:r>
              <a:rPr lang="en-GB" dirty="0" err="1"/>
              <a:t>search_engines</a:t>
            </a:r>
            <a:r>
              <a:rPr lang="en-GB" dirty="0"/>
              <a:t> </a:t>
            </a:r>
            <a:r>
              <a:rPr lang="en-GB" dirty="0" err="1"/>
              <a:t>msgf,comet</a:t>
            </a:r>
            <a:r>
              <a:rPr lang="en-GB" dirty="0"/>
              <a:t> </a:t>
            </a:r>
            <a:r>
              <a:rPr lang="en-GB" b="1" dirty="0">
                <a:solidFill>
                  <a:schemeClr val="accent1">
                    <a:lumMod val="75000"/>
                  </a:schemeClr>
                </a:solidFill>
              </a:rPr>
              <a:t>--</a:t>
            </a:r>
            <a:r>
              <a:rPr lang="en-GB" b="1" dirty="0" err="1">
                <a:solidFill>
                  <a:schemeClr val="accent1">
                    <a:lumMod val="75000"/>
                  </a:schemeClr>
                </a:solidFill>
              </a:rPr>
              <a:t>psm_pep_fdr_cutoff</a:t>
            </a:r>
            <a:r>
              <a:rPr lang="en-GB" dirty="0"/>
              <a:t> 0.01 </a:t>
            </a:r>
            <a:r>
              <a:rPr lang="en-GB" b="1" dirty="0">
                <a:solidFill>
                  <a:schemeClr val="accent1">
                    <a:lumMod val="75000"/>
                  </a:schemeClr>
                </a:solidFill>
              </a:rPr>
              <a:t>--</a:t>
            </a:r>
            <a:r>
              <a:rPr lang="en-GB" b="1" dirty="0" err="1">
                <a:solidFill>
                  <a:schemeClr val="accent1">
                    <a:lumMod val="75000"/>
                  </a:schemeClr>
                </a:solidFill>
              </a:rPr>
              <a:t>protein_level_fdr_cutoff</a:t>
            </a:r>
            <a:r>
              <a:rPr lang="en-GB" dirty="0"/>
              <a:t> 0.01 -resume</a:t>
            </a:r>
            <a:endParaRPr lang="en-US" dirty="0"/>
          </a:p>
          <a:p>
            <a:endParaRPr lang="en-US" dirty="0"/>
          </a:p>
          <a:p>
            <a:endParaRPr lang="en-US" dirty="0"/>
          </a:p>
        </p:txBody>
      </p:sp>
      <p:sp>
        <p:nvSpPr>
          <p:cNvPr id="11" name="TextBox 10">
            <a:extLst>
              <a:ext uri="{FF2B5EF4-FFF2-40B4-BE49-F238E27FC236}">
                <a16:creationId xmlns:a16="http://schemas.microsoft.com/office/drawing/2014/main" id="{AB89C69C-C62D-7A49-A79F-7E6D92725DB1}"/>
              </a:ext>
            </a:extLst>
          </p:cNvPr>
          <p:cNvSpPr txBox="1"/>
          <p:nvPr/>
        </p:nvSpPr>
        <p:spPr>
          <a:xfrm>
            <a:off x="5046134" y="2788355"/>
            <a:ext cx="3717684" cy="1569660"/>
          </a:xfrm>
          <a:prstGeom prst="rect">
            <a:avLst/>
          </a:prstGeom>
          <a:noFill/>
          <a:ln w="38100">
            <a:solidFill>
              <a:schemeClr val="accent6">
                <a:lumMod val="75000"/>
              </a:schemeClr>
            </a:solidFill>
          </a:ln>
        </p:spPr>
        <p:txBody>
          <a:bodyPr wrap="none" rtlCol="0">
            <a:spAutoFit/>
          </a:bodyPr>
          <a:lstStyle/>
          <a:p>
            <a:r>
              <a:rPr lang="en-US" sz="1200" dirty="0" err="1">
                <a:latin typeface="Courier" pitchFamily="2" charset="0"/>
              </a:rPr>
              <a:t>ebicluster</a:t>
            </a:r>
            <a:r>
              <a:rPr lang="en-US" sz="1200" dirty="0">
                <a:latin typeface="Courier" pitchFamily="2" charset="0"/>
              </a:rPr>
              <a:t>{</a:t>
            </a:r>
          </a:p>
          <a:p>
            <a:r>
              <a:rPr lang="en-US" sz="1200" dirty="0">
                <a:latin typeface="Courier" pitchFamily="2" charset="0"/>
              </a:rPr>
              <a:t>        </a:t>
            </a:r>
            <a:r>
              <a:rPr lang="en-US" sz="1200" b="1" dirty="0" err="1">
                <a:latin typeface="Courier" pitchFamily="2" charset="0"/>
              </a:rPr>
              <a:t>params.enable_conda</a:t>
            </a:r>
            <a:r>
              <a:rPr lang="en-US" sz="1200" dirty="0">
                <a:latin typeface="Courier" pitchFamily="2" charset="0"/>
              </a:rPr>
              <a:t>    = true</a:t>
            </a:r>
          </a:p>
          <a:p>
            <a:r>
              <a:rPr lang="en-US" sz="1200" dirty="0">
                <a:latin typeface="Courier" pitchFamily="2" charset="0"/>
              </a:rPr>
              <a:t>        </a:t>
            </a:r>
            <a:r>
              <a:rPr lang="en-US" sz="1200" dirty="0" err="1">
                <a:latin typeface="Courier" pitchFamily="2" charset="0"/>
              </a:rPr>
              <a:t>docker.enabled</a:t>
            </a:r>
            <a:r>
              <a:rPr lang="en-US" sz="1200" dirty="0">
                <a:latin typeface="Courier" pitchFamily="2" charset="0"/>
              </a:rPr>
              <a:t>         = false</a:t>
            </a:r>
          </a:p>
          <a:p>
            <a:r>
              <a:rPr lang="en-US" sz="1200" dirty="0">
                <a:latin typeface="Courier" pitchFamily="2" charset="0"/>
              </a:rPr>
              <a:t>        </a:t>
            </a:r>
            <a:r>
              <a:rPr lang="en-US" sz="1200" dirty="0" err="1">
                <a:latin typeface="Courier" pitchFamily="2" charset="0"/>
              </a:rPr>
              <a:t>singularity.enabled</a:t>
            </a:r>
            <a:r>
              <a:rPr lang="en-US" sz="1200" dirty="0">
                <a:latin typeface="Courier" pitchFamily="2" charset="0"/>
              </a:rPr>
              <a:t>    = false</a:t>
            </a:r>
          </a:p>
          <a:p>
            <a:r>
              <a:rPr lang="en-US" sz="1200" dirty="0">
                <a:latin typeface="Courier" pitchFamily="2" charset="0"/>
              </a:rPr>
              <a:t>        </a:t>
            </a:r>
            <a:r>
              <a:rPr lang="en-US" sz="1200" dirty="0" err="1">
                <a:latin typeface="Courier" pitchFamily="2" charset="0"/>
              </a:rPr>
              <a:t>conda.createTimeout</a:t>
            </a:r>
            <a:r>
              <a:rPr lang="en-US" sz="1200" dirty="0">
                <a:latin typeface="Courier" pitchFamily="2" charset="0"/>
              </a:rPr>
              <a:t> = '1 h'</a:t>
            </a:r>
          </a:p>
          <a:p>
            <a:r>
              <a:rPr lang="en-US" sz="1200" dirty="0">
                <a:latin typeface="Courier" pitchFamily="2" charset="0"/>
              </a:rPr>
              <a:t>        </a:t>
            </a:r>
            <a:r>
              <a:rPr lang="en-US" sz="1200" dirty="0" err="1">
                <a:latin typeface="Courier" pitchFamily="2" charset="0"/>
              </a:rPr>
              <a:t>conda.useMamba</a:t>
            </a:r>
            <a:r>
              <a:rPr lang="en-US" sz="1200" dirty="0">
                <a:latin typeface="Courier" pitchFamily="2" charset="0"/>
              </a:rPr>
              <a:t> = true</a:t>
            </a:r>
          </a:p>
          <a:p>
            <a:r>
              <a:rPr lang="en-US" sz="1200" dirty="0">
                <a:latin typeface="Courier" pitchFamily="2" charset="0"/>
              </a:rPr>
              <a:t>        </a:t>
            </a:r>
            <a:r>
              <a:rPr lang="en-US" sz="1200" dirty="0" err="1">
                <a:latin typeface="Courier" pitchFamily="2" charset="0"/>
              </a:rPr>
              <a:t>process.executor</a:t>
            </a:r>
            <a:r>
              <a:rPr lang="en-US" sz="1200" dirty="0">
                <a:latin typeface="Courier" pitchFamily="2" charset="0"/>
              </a:rPr>
              <a:t> = '</a:t>
            </a:r>
            <a:r>
              <a:rPr lang="en-US" sz="1200" dirty="0" err="1">
                <a:latin typeface="Courier" pitchFamily="2" charset="0"/>
              </a:rPr>
              <a:t>lsf</a:t>
            </a:r>
            <a:r>
              <a:rPr lang="en-US" sz="1200" dirty="0">
                <a:latin typeface="Courier" pitchFamily="2" charset="0"/>
              </a:rPr>
              <a:t>'</a:t>
            </a:r>
          </a:p>
          <a:p>
            <a:r>
              <a:rPr lang="en-US" sz="1200" dirty="0">
                <a:latin typeface="Courier" pitchFamily="2" charset="0"/>
              </a:rPr>
              <a:t>    }</a:t>
            </a:r>
          </a:p>
        </p:txBody>
      </p:sp>
      <p:sp>
        <p:nvSpPr>
          <p:cNvPr id="12" name="TextBox 11">
            <a:extLst>
              <a:ext uri="{FF2B5EF4-FFF2-40B4-BE49-F238E27FC236}">
                <a16:creationId xmlns:a16="http://schemas.microsoft.com/office/drawing/2014/main" id="{A741E338-5D81-0E4A-8478-A95EF693584F}"/>
              </a:ext>
            </a:extLst>
          </p:cNvPr>
          <p:cNvSpPr txBox="1"/>
          <p:nvPr/>
        </p:nvSpPr>
        <p:spPr>
          <a:xfrm>
            <a:off x="380182" y="2788355"/>
            <a:ext cx="3717684" cy="1569660"/>
          </a:xfrm>
          <a:prstGeom prst="rect">
            <a:avLst/>
          </a:prstGeom>
          <a:noFill/>
          <a:ln w="38100">
            <a:solidFill>
              <a:schemeClr val="accent6">
                <a:lumMod val="75000"/>
              </a:schemeClr>
            </a:solidFill>
          </a:ln>
        </p:spPr>
        <p:txBody>
          <a:bodyPr wrap="none" rtlCol="0">
            <a:spAutoFit/>
          </a:bodyPr>
          <a:lstStyle/>
          <a:p>
            <a:r>
              <a:rPr lang="en-US" sz="1200" dirty="0">
                <a:latin typeface="Courier" pitchFamily="2" charset="0"/>
              </a:rPr>
              <a:t>docker {</a:t>
            </a:r>
          </a:p>
          <a:p>
            <a:r>
              <a:rPr lang="en-US" sz="1200" dirty="0">
                <a:latin typeface="Courier" pitchFamily="2" charset="0"/>
              </a:rPr>
              <a:t>        </a:t>
            </a:r>
            <a:r>
              <a:rPr lang="en-US" sz="1200" b="1" dirty="0" err="1">
                <a:latin typeface="Courier" pitchFamily="2" charset="0"/>
              </a:rPr>
              <a:t>docker.enabled</a:t>
            </a:r>
            <a:r>
              <a:rPr lang="en-US" sz="1200" b="1" dirty="0">
                <a:latin typeface="Courier" pitchFamily="2" charset="0"/>
              </a:rPr>
              <a:t>         = true</a:t>
            </a:r>
          </a:p>
          <a:p>
            <a:r>
              <a:rPr lang="en-US" sz="1200" dirty="0">
                <a:latin typeface="Courier" pitchFamily="2" charset="0"/>
              </a:rPr>
              <a:t>        </a:t>
            </a:r>
            <a:r>
              <a:rPr lang="en-US" sz="1200" dirty="0" err="1">
                <a:latin typeface="Courier" pitchFamily="2" charset="0"/>
              </a:rPr>
              <a:t>docker.userEmulation</a:t>
            </a:r>
            <a:r>
              <a:rPr lang="en-US" sz="1200" dirty="0">
                <a:latin typeface="Courier" pitchFamily="2" charset="0"/>
              </a:rPr>
              <a:t>   = true</a:t>
            </a:r>
          </a:p>
          <a:p>
            <a:r>
              <a:rPr lang="en-US" sz="1200" dirty="0">
                <a:latin typeface="Courier" pitchFamily="2" charset="0"/>
              </a:rPr>
              <a:t>        </a:t>
            </a:r>
            <a:r>
              <a:rPr lang="en-US" sz="1200" dirty="0" err="1">
                <a:latin typeface="Courier" pitchFamily="2" charset="0"/>
              </a:rPr>
              <a:t>singularity.enabled</a:t>
            </a:r>
            <a:r>
              <a:rPr lang="en-US" sz="1200" dirty="0">
                <a:latin typeface="Courier" pitchFamily="2" charset="0"/>
              </a:rPr>
              <a:t>    = false</a:t>
            </a:r>
          </a:p>
          <a:p>
            <a:r>
              <a:rPr lang="en-US" sz="1200" dirty="0">
                <a:latin typeface="Courier" pitchFamily="2" charset="0"/>
              </a:rPr>
              <a:t>        </a:t>
            </a:r>
            <a:r>
              <a:rPr lang="en-US" sz="1200" dirty="0" err="1">
                <a:latin typeface="Courier" pitchFamily="2" charset="0"/>
              </a:rPr>
              <a:t>podman.enabled</a:t>
            </a:r>
            <a:r>
              <a:rPr lang="en-US" sz="1200" dirty="0">
                <a:latin typeface="Courier" pitchFamily="2" charset="0"/>
              </a:rPr>
              <a:t>         = false</a:t>
            </a:r>
          </a:p>
          <a:p>
            <a:r>
              <a:rPr lang="en-US" sz="1200" dirty="0">
                <a:latin typeface="Courier" pitchFamily="2" charset="0"/>
              </a:rPr>
              <a:t>        </a:t>
            </a:r>
            <a:r>
              <a:rPr lang="en-US" sz="1200" dirty="0" err="1">
                <a:latin typeface="Courier" pitchFamily="2" charset="0"/>
              </a:rPr>
              <a:t>shifter.enabled</a:t>
            </a:r>
            <a:r>
              <a:rPr lang="en-US" sz="1200" dirty="0">
                <a:latin typeface="Courier" pitchFamily="2" charset="0"/>
              </a:rPr>
              <a:t>        = false</a:t>
            </a:r>
          </a:p>
          <a:p>
            <a:r>
              <a:rPr lang="en-US" sz="1200" dirty="0">
                <a:latin typeface="Courier" pitchFamily="2" charset="0"/>
              </a:rPr>
              <a:t>        </a:t>
            </a:r>
            <a:r>
              <a:rPr lang="en-US" sz="1200" dirty="0" err="1">
                <a:latin typeface="Courier" pitchFamily="2" charset="0"/>
              </a:rPr>
              <a:t>charliecloud.enabled</a:t>
            </a:r>
            <a:r>
              <a:rPr lang="en-US" sz="1200" dirty="0">
                <a:latin typeface="Courier" pitchFamily="2" charset="0"/>
              </a:rPr>
              <a:t>   = false</a:t>
            </a:r>
          </a:p>
          <a:p>
            <a:r>
              <a:rPr lang="en-US" sz="1200" dirty="0">
                <a:latin typeface="Courier" pitchFamily="2" charset="0"/>
              </a:rPr>
              <a:t>    }</a:t>
            </a:r>
          </a:p>
        </p:txBody>
      </p:sp>
    </p:spTree>
    <p:extLst>
      <p:ext uri="{BB962C8B-B14F-4D97-AF65-F5344CB8AC3E}">
        <p14:creationId xmlns:p14="http://schemas.microsoft.com/office/powerpoint/2010/main" val="1309571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AD24AA-8009-874E-8ED6-DD4534CFB05E}"/>
              </a:ext>
            </a:extLst>
          </p:cNvPr>
          <p:cNvSpPr>
            <a:spLocks noGrp="1"/>
          </p:cNvSpPr>
          <p:nvPr>
            <p:ph type="title"/>
          </p:nvPr>
        </p:nvSpPr>
        <p:spPr>
          <a:xfrm>
            <a:off x="160338" y="146345"/>
            <a:ext cx="8452247" cy="518489"/>
          </a:xfrm>
        </p:spPr>
        <p:txBody>
          <a:bodyPr vert="horz" lIns="0" tIns="45720" rIns="91440" bIns="45720" rtlCol="0" anchor="b">
            <a:normAutofit/>
          </a:bodyPr>
          <a:lstStyle/>
          <a:p>
            <a:r>
              <a:rPr lang="en-GB" b="1" kern="1200" dirty="0">
                <a:latin typeface="+mj-lt"/>
                <a:ea typeface="+mj-ea"/>
                <a:cs typeface="+mj-cs"/>
              </a:rPr>
              <a:t>Steps granularity</a:t>
            </a:r>
          </a:p>
        </p:txBody>
      </p:sp>
      <p:pic>
        <p:nvPicPr>
          <p:cNvPr id="8" name="Graphic 7">
            <a:extLst>
              <a:ext uri="{FF2B5EF4-FFF2-40B4-BE49-F238E27FC236}">
                <a16:creationId xmlns:a16="http://schemas.microsoft.com/office/drawing/2014/main" id="{A4E833D6-A6E1-8B4E-99E6-F4E27451CC1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34125" b="26050"/>
          <a:stretch/>
        </p:blipFill>
        <p:spPr>
          <a:xfrm>
            <a:off x="63785" y="839756"/>
            <a:ext cx="4322676" cy="4068000"/>
          </a:xfrm>
          <a:prstGeom prst="rect">
            <a:avLst/>
          </a:prstGeom>
        </p:spPr>
      </p:pic>
      <p:pic>
        <p:nvPicPr>
          <p:cNvPr id="5" name="Picture 4">
            <a:extLst>
              <a:ext uri="{FF2B5EF4-FFF2-40B4-BE49-F238E27FC236}">
                <a16:creationId xmlns:a16="http://schemas.microsoft.com/office/drawing/2014/main" id="{135D8ED0-9D0D-AB40-8ED6-2E1CF92713B3}"/>
              </a:ext>
            </a:extLst>
          </p:cNvPr>
          <p:cNvPicPr>
            <a:picLocks noChangeAspect="1"/>
          </p:cNvPicPr>
          <p:nvPr/>
        </p:nvPicPr>
        <p:blipFill>
          <a:blip r:embed="rId4"/>
          <a:stretch>
            <a:fillRect/>
          </a:stretch>
        </p:blipFill>
        <p:spPr>
          <a:xfrm>
            <a:off x="-67733" y="4108194"/>
            <a:ext cx="9211734" cy="1035306"/>
          </a:xfrm>
          <a:prstGeom prst="rect">
            <a:avLst/>
          </a:prstGeom>
        </p:spPr>
      </p:pic>
      <p:sp>
        <p:nvSpPr>
          <p:cNvPr id="7" name="Rectangle 6">
            <a:extLst>
              <a:ext uri="{FF2B5EF4-FFF2-40B4-BE49-F238E27FC236}">
                <a16:creationId xmlns:a16="http://schemas.microsoft.com/office/drawing/2014/main" id="{F155612D-245E-2B4A-A587-343D9297907D}"/>
              </a:ext>
            </a:extLst>
          </p:cNvPr>
          <p:cNvSpPr/>
          <p:nvPr/>
        </p:nvSpPr>
        <p:spPr>
          <a:xfrm>
            <a:off x="0" y="4185211"/>
            <a:ext cx="9144000" cy="1524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F9FF2AB7-E815-2142-9F24-1A9F9F4B2328}"/>
              </a:ext>
            </a:extLst>
          </p:cNvPr>
          <p:cNvSpPr txBox="1">
            <a:spLocks/>
          </p:cNvSpPr>
          <p:nvPr/>
        </p:nvSpPr>
        <p:spPr>
          <a:xfrm>
            <a:off x="4538134" y="494988"/>
            <a:ext cx="4445528" cy="3388390"/>
          </a:xfrm>
          <a:prstGeom prst="rect">
            <a:avLst/>
          </a:prstGeom>
        </p:spPr>
        <p:txBody>
          <a:bodyPr/>
          <a:lstStyle>
            <a:lvl1pPr marL="503477" indent="-503477" algn="l" defTabSz="1354646" rtl="0" eaLnBrk="0" fontAlgn="base" hangingPunct="0">
              <a:spcBef>
                <a:spcPct val="20000"/>
              </a:spcBef>
              <a:spcAft>
                <a:spcPts val="818"/>
              </a:spcAft>
              <a:buClr>
                <a:schemeClr val="accent1"/>
              </a:buClr>
              <a:buSzPct val="100000"/>
              <a:buBlip>
                <a:blip r:embed="rId5"/>
              </a:buBlip>
              <a:defRPr sz="3271">
                <a:solidFill>
                  <a:schemeClr val="tx1"/>
                </a:solidFill>
                <a:latin typeface="HelveticaNeueLT Pro 45 Lt"/>
                <a:ea typeface="ＭＳ Ｐゴシック" charset="0"/>
                <a:cs typeface="HelveticaNeueLT Pro 45 Lt"/>
              </a:defRPr>
            </a:lvl1pPr>
            <a:lvl2pPr marL="898582" indent="-392847" algn="l" defTabSz="1354646" rtl="0" eaLnBrk="0" fontAlgn="base" hangingPunct="0">
              <a:spcBef>
                <a:spcPct val="20000"/>
              </a:spcBef>
              <a:spcAft>
                <a:spcPts val="818"/>
              </a:spcAft>
              <a:buClr>
                <a:srgbClr val="FF8C9A"/>
              </a:buClr>
              <a:buSzPct val="100000"/>
              <a:buFont typeface="Arial" charset="0"/>
              <a:buChar char="•"/>
              <a:defRPr>
                <a:solidFill>
                  <a:schemeClr val="tx1"/>
                </a:solidFill>
                <a:latin typeface="HelveticaNeueLT Pro 45 Lt"/>
                <a:ea typeface="ＭＳ Ｐゴシック" charset="0"/>
                <a:cs typeface="HelveticaNeueLT Pro 45 Lt"/>
              </a:defRPr>
            </a:lvl2pPr>
            <a:lvl3pPr marL="1273367" indent="-334146" algn="l" defTabSz="1354646" rtl="0" eaLnBrk="0" fontAlgn="base" hangingPunct="0">
              <a:spcBef>
                <a:spcPct val="20000"/>
              </a:spcBef>
              <a:spcAft>
                <a:spcPts val="818"/>
              </a:spcAft>
              <a:buClr>
                <a:srgbClr val="FF8C9A"/>
              </a:buClr>
              <a:buFont typeface="Times" charset="0"/>
              <a:buChar char="•"/>
              <a:defRPr sz="2418">
                <a:solidFill>
                  <a:schemeClr val="tx1"/>
                </a:solidFill>
                <a:latin typeface="HelveticaNeueLT Pro 45 Lt"/>
                <a:ea typeface="ＭＳ Ｐゴシック" charset="0"/>
                <a:cs typeface="HelveticaNeueLT Pro 45 Lt"/>
              </a:defRPr>
            </a:lvl3pPr>
            <a:lvl4pPr marL="1632349" indent="-334146" algn="l" defTabSz="1354646" rtl="0" eaLnBrk="0" fontAlgn="base" hangingPunct="0">
              <a:spcBef>
                <a:spcPct val="20000"/>
              </a:spcBef>
              <a:spcAft>
                <a:spcPts val="818"/>
              </a:spcAft>
              <a:buClr>
                <a:schemeClr val="accent1"/>
              </a:buClr>
              <a:buFont typeface="Times" charset="0"/>
              <a:buChar char="•"/>
              <a:defRPr sz="2133">
                <a:solidFill>
                  <a:schemeClr val="tx1"/>
                </a:solidFill>
                <a:latin typeface="HelveticaNeueLT Pro 45 Lt"/>
                <a:ea typeface="ＭＳ Ｐゴシック" charset="0"/>
                <a:cs typeface="HelveticaNeueLT Pro 45 Lt"/>
              </a:defRPr>
            </a:lvl4pPr>
            <a:lvl5pPr marL="1991329" indent="-334146" algn="l" defTabSz="1354646" rtl="0" eaLnBrk="0" fontAlgn="base" hangingPunct="0">
              <a:spcBef>
                <a:spcPct val="20000"/>
              </a:spcBef>
              <a:spcAft>
                <a:spcPts val="818"/>
              </a:spcAft>
              <a:buClr>
                <a:schemeClr val="accent1"/>
              </a:buClr>
              <a:buFont typeface="Times" charset="0"/>
              <a:buChar char="•"/>
              <a:defRPr sz="1991">
                <a:solidFill>
                  <a:schemeClr val="tx1"/>
                </a:solidFill>
                <a:latin typeface="HelveticaNeueLT Pro 45 Lt"/>
                <a:ea typeface="ＭＳ Ｐゴシック" charset="0"/>
                <a:cs typeface="HelveticaNeueLT Pro 45 Lt"/>
              </a:defRPr>
            </a:lvl5pPr>
            <a:lvl6pPr marL="3372528"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6pPr>
            <a:lvl7pPr marL="3686264"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7pPr>
            <a:lvl8pPr marL="399996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8pPr>
            <a:lvl9pPr marL="431369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9pPr>
          </a:lstStyle>
          <a:p>
            <a:r>
              <a:rPr lang="en-US" sz="1800" dirty="0"/>
              <a:t>All steps can be automatically re-launch depending on the errors that occurs. </a:t>
            </a:r>
          </a:p>
          <a:p>
            <a:r>
              <a:rPr lang="en-US" sz="1800" dirty="0"/>
              <a:t>All workflows and Tools and divided into multiple steps to increase scalability and distribution. </a:t>
            </a:r>
          </a:p>
          <a:p>
            <a:r>
              <a:rPr lang="en-US" sz="1800" dirty="0"/>
              <a:t>Aggregation steps are needed to compute in single node to perform statistical tasks </a:t>
            </a:r>
          </a:p>
        </p:txBody>
      </p:sp>
    </p:spTree>
    <p:extLst>
      <p:ext uri="{BB962C8B-B14F-4D97-AF65-F5344CB8AC3E}">
        <p14:creationId xmlns:p14="http://schemas.microsoft.com/office/powerpoint/2010/main" val="978581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CED9-320A-6C48-8E91-975C04FD7648}"/>
              </a:ext>
            </a:extLst>
          </p:cNvPr>
          <p:cNvSpPr>
            <a:spLocks noGrp="1"/>
          </p:cNvSpPr>
          <p:nvPr>
            <p:ph type="title"/>
          </p:nvPr>
        </p:nvSpPr>
        <p:spPr/>
        <p:txBody>
          <a:bodyPr/>
          <a:lstStyle/>
          <a:p>
            <a:pPr algn="ctr"/>
            <a:r>
              <a:rPr lang="en-US" dirty="0"/>
              <a:t>Reporting the workflow resources.</a:t>
            </a:r>
          </a:p>
        </p:txBody>
      </p:sp>
      <p:pic>
        <p:nvPicPr>
          <p:cNvPr id="5" name="Picture 4" descr="Chart&#10;&#10;Description automatically generated">
            <a:extLst>
              <a:ext uri="{FF2B5EF4-FFF2-40B4-BE49-F238E27FC236}">
                <a16:creationId xmlns:a16="http://schemas.microsoft.com/office/drawing/2014/main" id="{33110B9C-22D4-5348-9BE5-84B8F2CD829A}"/>
              </a:ext>
            </a:extLst>
          </p:cNvPr>
          <p:cNvPicPr>
            <a:picLocks noChangeAspect="1"/>
          </p:cNvPicPr>
          <p:nvPr/>
        </p:nvPicPr>
        <p:blipFill rotWithShape="1">
          <a:blip r:embed="rId2">
            <a:extLst>
              <a:ext uri="{28A0092B-C50C-407E-A947-70E740481C1C}">
                <a14:useLocalDpi xmlns:a14="http://schemas.microsoft.com/office/drawing/2010/main" val="0"/>
              </a:ext>
            </a:extLst>
          </a:blip>
          <a:srcRect b="4791"/>
          <a:stretch/>
        </p:blipFill>
        <p:spPr>
          <a:xfrm>
            <a:off x="41768" y="1169295"/>
            <a:ext cx="4412850" cy="2056505"/>
          </a:xfrm>
          <a:prstGeom prst="rect">
            <a:avLst/>
          </a:prstGeom>
        </p:spPr>
      </p:pic>
      <p:sp>
        <p:nvSpPr>
          <p:cNvPr id="6" name="Rectangle 5">
            <a:extLst>
              <a:ext uri="{FF2B5EF4-FFF2-40B4-BE49-F238E27FC236}">
                <a16:creationId xmlns:a16="http://schemas.microsoft.com/office/drawing/2014/main" id="{10303E2B-3A19-774D-9A9B-439FBE76F54A}"/>
              </a:ext>
            </a:extLst>
          </p:cNvPr>
          <p:cNvSpPr/>
          <p:nvPr/>
        </p:nvSpPr>
        <p:spPr>
          <a:xfrm>
            <a:off x="338138" y="3974205"/>
            <a:ext cx="5875101" cy="461665"/>
          </a:xfrm>
          <a:prstGeom prst="rect">
            <a:avLst/>
          </a:prstGeom>
        </p:spPr>
        <p:txBody>
          <a:bodyPr wrap="square">
            <a:spAutoFit/>
          </a:bodyPr>
          <a:lstStyle/>
          <a:p>
            <a:r>
              <a:rPr lang="en-US" sz="2400" dirty="0">
                <a:hlinkClick r:id="rId3"/>
              </a:rPr>
              <a:t>https://tinyurl.com/vm8tthes</a:t>
            </a:r>
            <a:r>
              <a:rPr lang="en-US" sz="2400" dirty="0"/>
              <a:t> </a:t>
            </a:r>
          </a:p>
        </p:txBody>
      </p:sp>
      <p:pic>
        <p:nvPicPr>
          <p:cNvPr id="7" name="Picture 6">
            <a:extLst>
              <a:ext uri="{FF2B5EF4-FFF2-40B4-BE49-F238E27FC236}">
                <a16:creationId xmlns:a16="http://schemas.microsoft.com/office/drawing/2014/main" id="{DE22646C-1161-AF43-88AB-1E4B51C3D7E8}"/>
              </a:ext>
            </a:extLst>
          </p:cNvPr>
          <p:cNvPicPr>
            <a:picLocks noChangeAspect="1"/>
          </p:cNvPicPr>
          <p:nvPr/>
        </p:nvPicPr>
        <p:blipFill rotWithShape="1">
          <a:blip r:embed="rId4">
            <a:extLst>
              <a:ext uri="{28A0092B-C50C-407E-A947-70E740481C1C}">
                <a14:useLocalDpi xmlns:a14="http://schemas.microsoft.com/office/drawing/2010/main" val="0"/>
              </a:ext>
            </a:extLst>
          </a:blip>
          <a:srcRect b="3148"/>
          <a:stretch/>
        </p:blipFill>
        <p:spPr>
          <a:xfrm>
            <a:off x="4541959" y="1057785"/>
            <a:ext cx="4537971" cy="2160000"/>
          </a:xfrm>
          <a:prstGeom prst="rect">
            <a:avLst/>
          </a:prstGeom>
        </p:spPr>
      </p:pic>
    </p:spTree>
    <p:extLst>
      <p:ext uri="{BB962C8B-B14F-4D97-AF65-F5344CB8AC3E}">
        <p14:creationId xmlns:p14="http://schemas.microsoft.com/office/powerpoint/2010/main" val="2995753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CED9-320A-6C48-8E91-975C04FD7648}"/>
              </a:ext>
            </a:extLst>
          </p:cNvPr>
          <p:cNvSpPr>
            <a:spLocks noGrp="1"/>
          </p:cNvSpPr>
          <p:nvPr>
            <p:ph type="title"/>
          </p:nvPr>
        </p:nvSpPr>
        <p:spPr/>
        <p:txBody>
          <a:bodyPr/>
          <a:lstStyle/>
          <a:p>
            <a:pPr algn="ctr"/>
            <a:r>
              <a:rPr lang="en-US" dirty="0"/>
              <a:t>QC reports with pmultiqc</a:t>
            </a:r>
          </a:p>
        </p:txBody>
      </p:sp>
      <p:sp>
        <p:nvSpPr>
          <p:cNvPr id="3" name="Rectangle 2">
            <a:extLst>
              <a:ext uri="{FF2B5EF4-FFF2-40B4-BE49-F238E27FC236}">
                <a16:creationId xmlns:a16="http://schemas.microsoft.com/office/drawing/2014/main" id="{B4033FBC-6873-5E49-946F-2606C03209E2}"/>
              </a:ext>
            </a:extLst>
          </p:cNvPr>
          <p:cNvSpPr/>
          <p:nvPr/>
        </p:nvSpPr>
        <p:spPr>
          <a:xfrm>
            <a:off x="6287549" y="4241589"/>
            <a:ext cx="2743059" cy="338554"/>
          </a:xfrm>
          <a:prstGeom prst="rect">
            <a:avLst/>
          </a:prstGeom>
        </p:spPr>
        <p:txBody>
          <a:bodyPr wrap="none">
            <a:spAutoFit/>
          </a:bodyPr>
          <a:lstStyle/>
          <a:p>
            <a:r>
              <a:rPr lang="en-US" sz="1600" dirty="0">
                <a:hlinkClick r:id="rId2"/>
              </a:rPr>
              <a:t>https://tinyurl.com/2p85txhc</a:t>
            </a:r>
            <a:r>
              <a:rPr lang="en-US" sz="1600" dirty="0"/>
              <a:t> </a:t>
            </a:r>
          </a:p>
        </p:txBody>
      </p:sp>
      <p:pic>
        <p:nvPicPr>
          <p:cNvPr id="8" name="Picture 7" descr="Graphical user interface, application&#10;&#10;Description automatically generated">
            <a:extLst>
              <a:ext uri="{FF2B5EF4-FFF2-40B4-BE49-F238E27FC236}">
                <a16:creationId xmlns:a16="http://schemas.microsoft.com/office/drawing/2014/main" id="{2FEB3521-BDFB-7445-B8B8-02C013E6B2A8}"/>
              </a:ext>
            </a:extLst>
          </p:cNvPr>
          <p:cNvPicPr>
            <a:picLocks noChangeAspect="1"/>
          </p:cNvPicPr>
          <p:nvPr/>
        </p:nvPicPr>
        <p:blipFill>
          <a:blip r:embed="rId3"/>
          <a:stretch>
            <a:fillRect/>
          </a:stretch>
        </p:blipFill>
        <p:spPr>
          <a:xfrm>
            <a:off x="153858" y="2978527"/>
            <a:ext cx="5405187" cy="2124000"/>
          </a:xfrm>
          <a:prstGeom prst="rect">
            <a:avLst/>
          </a:prstGeom>
        </p:spPr>
      </p:pic>
      <p:pic>
        <p:nvPicPr>
          <p:cNvPr id="10" name="Picture 9" descr="Table&#10;&#10;Description automatically generated">
            <a:extLst>
              <a:ext uri="{FF2B5EF4-FFF2-40B4-BE49-F238E27FC236}">
                <a16:creationId xmlns:a16="http://schemas.microsoft.com/office/drawing/2014/main" id="{4EB48823-A99C-F547-959F-3A3A40C1067D}"/>
              </a:ext>
            </a:extLst>
          </p:cNvPr>
          <p:cNvPicPr>
            <a:picLocks noChangeAspect="1"/>
          </p:cNvPicPr>
          <p:nvPr/>
        </p:nvPicPr>
        <p:blipFill>
          <a:blip r:embed="rId4"/>
          <a:stretch>
            <a:fillRect/>
          </a:stretch>
        </p:blipFill>
        <p:spPr>
          <a:xfrm>
            <a:off x="235917" y="866953"/>
            <a:ext cx="5314923" cy="2088000"/>
          </a:xfrm>
          <a:prstGeom prst="rect">
            <a:avLst/>
          </a:prstGeom>
        </p:spPr>
      </p:pic>
      <p:sp>
        <p:nvSpPr>
          <p:cNvPr id="12" name="Content Placeholder 3">
            <a:extLst>
              <a:ext uri="{FF2B5EF4-FFF2-40B4-BE49-F238E27FC236}">
                <a16:creationId xmlns:a16="http://schemas.microsoft.com/office/drawing/2014/main" id="{F0448EC3-6DEC-3E41-B643-0AA81AB0D0C3}"/>
              </a:ext>
            </a:extLst>
          </p:cNvPr>
          <p:cNvSpPr txBox="1">
            <a:spLocks/>
          </p:cNvSpPr>
          <p:nvPr/>
        </p:nvSpPr>
        <p:spPr>
          <a:xfrm>
            <a:off x="5609084" y="866953"/>
            <a:ext cx="3298997" cy="2628901"/>
          </a:xfrm>
          <a:prstGeom prst="rect">
            <a:avLst/>
          </a:prstGeom>
        </p:spPr>
        <p:txBody>
          <a:bodyPr/>
          <a:lstStyle>
            <a:lvl1pPr marL="503477" indent="-503477" algn="l" defTabSz="1354646" rtl="0" eaLnBrk="0" fontAlgn="base" hangingPunct="0">
              <a:spcBef>
                <a:spcPct val="20000"/>
              </a:spcBef>
              <a:spcAft>
                <a:spcPts val="818"/>
              </a:spcAft>
              <a:buClr>
                <a:schemeClr val="accent1"/>
              </a:buClr>
              <a:buSzPct val="100000"/>
              <a:buBlip>
                <a:blip r:embed="rId5"/>
              </a:buBlip>
              <a:defRPr sz="3271">
                <a:solidFill>
                  <a:schemeClr val="tx1"/>
                </a:solidFill>
                <a:latin typeface="HelveticaNeueLT Pro 45 Lt"/>
                <a:ea typeface="ＭＳ Ｐゴシック" charset="0"/>
                <a:cs typeface="HelveticaNeueLT Pro 45 Lt"/>
              </a:defRPr>
            </a:lvl1pPr>
            <a:lvl2pPr marL="898582" indent="-392847" algn="l" defTabSz="1354646" rtl="0" eaLnBrk="0" fontAlgn="base" hangingPunct="0">
              <a:spcBef>
                <a:spcPct val="20000"/>
              </a:spcBef>
              <a:spcAft>
                <a:spcPts val="818"/>
              </a:spcAft>
              <a:buClr>
                <a:srgbClr val="FF8C9A"/>
              </a:buClr>
              <a:buSzPct val="100000"/>
              <a:buFont typeface="Arial" charset="0"/>
              <a:buChar char="•"/>
              <a:defRPr>
                <a:solidFill>
                  <a:schemeClr val="tx1"/>
                </a:solidFill>
                <a:latin typeface="HelveticaNeueLT Pro 45 Lt"/>
                <a:ea typeface="ＭＳ Ｐゴシック" charset="0"/>
                <a:cs typeface="HelveticaNeueLT Pro 45 Lt"/>
              </a:defRPr>
            </a:lvl2pPr>
            <a:lvl3pPr marL="1273367" indent="-334146" algn="l" defTabSz="1354646" rtl="0" eaLnBrk="0" fontAlgn="base" hangingPunct="0">
              <a:spcBef>
                <a:spcPct val="20000"/>
              </a:spcBef>
              <a:spcAft>
                <a:spcPts val="818"/>
              </a:spcAft>
              <a:buClr>
                <a:srgbClr val="FF8C9A"/>
              </a:buClr>
              <a:buFont typeface="Times" charset="0"/>
              <a:buChar char="•"/>
              <a:defRPr sz="2418">
                <a:solidFill>
                  <a:schemeClr val="tx1"/>
                </a:solidFill>
                <a:latin typeface="HelveticaNeueLT Pro 45 Lt"/>
                <a:ea typeface="ＭＳ Ｐゴシック" charset="0"/>
                <a:cs typeface="HelveticaNeueLT Pro 45 Lt"/>
              </a:defRPr>
            </a:lvl3pPr>
            <a:lvl4pPr marL="1632349" indent="-334146" algn="l" defTabSz="1354646" rtl="0" eaLnBrk="0" fontAlgn="base" hangingPunct="0">
              <a:spcBef>
                <a:spcPct val="20000"/>
              </a:spcBef>
              <a:spcAft>
                <a:spcPts val="818"/>
              </a:spcAft>
              <a:buClr>
                <a:schemeClr val="accent1"/>
              </a:buClr>
              <a:buFont typeface="Times" charset="0"/>
              <a:buChar char="•"/>
              <a:defRPr sz="2133">
                <a:solidFill>
                  <a:schemeClr val="tx1"/>
                </a:solidFill>
                <a:latin typeface="HelveticaNeueLT Pro 45 Lt"/>
                <a:ea typeface="ＭＳ Ｐゴシック" charset="0"/>
                <a:cs typeface="HelveticaNeueLT Pro 45 Lt"/>
              </a:defRPr>
            </a:lvl4pPr>
            <a:lvl5pPr marL="1991329" indent="-334146" algn="l" defTabSz="1354646" rtl="0" eaLnBrk="0" fontAlgn="base" hangingPunct="0">
              <a:spcBef>
                <a:spcPct val="20000"/>
              </a:spcBef>
              <a:spcAft>
                <a:spcPts val="818"/>
              </a:spcAft>
              <a:buClr>
                <a:schemeClr val="accent1"/>
              </a:buClr>
              <a:buFont typeface="Times" charset="0"/>
              <a:buChar char="•"/>
              <a:defRPr sz="1991">
                <a:solidFill>
                  <a:schemeClr val="tx1"/>
                </a:solidFill>
                <a:latin typeface="HelveticaNeueLT Pro 45 Lt"/>
                <a:ea typeface="ＭＳ Ｐゴシック" charset="0"/>
                <a:cs typeface="HelveticaNeueLT Pro 45 Lt"/>
              </a:defRPr>
            </a:lvl5pPr>
            <a:lvl6pPr marL="3372528"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6pPr>
            <a:lvl7pPr marL="3686264"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7pPr>
            <a:lvl8pPr marL="399996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8pPr>
            <a:lvl9pPr marL="431369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9pPr>
          </a:lstStyle>
          <a:p>
            <a:r>
              <a:rPr lang="en-US" sz="1800" dirty="0"/>
              <a:t>Experimental design in Msstats</a:t>
            </a:r>
          </a:p>
          <a:p>
            <a:r>
              <a:rPr lang="en-US" sz="1800" dirty="0"/>
              <a:t>Quality Control over all the MS runs: </a:t>
            </a:r>
          </a:p>
          <a:p>
            <a:pPr lvl="1"/>
            <a:r>
              <a:rPr lang="en-US" sz="1800" dirty="0"/>
              <a:t>Intensity</a:t>
            </a:r>
          </a:p>
          <a:p>
            <a:pPr lvl="1"/>
            <a:r>
              <a:rPr lang="en-US" sz="1800" dirty="0"/>
              <a:t>Charge</a:t>
            </a:r>
          </a:p>
          <a:p>
            <a:pPr lvl="1"/>
            <a:r>
              <a:rPr lang="en-US" sz="1800" dirty="0"/>
              <a:t>Rt </a:t>
            </a:r>
          </a:p>
          <a:p>
            <a:pPr lvl="1"/>
            <a:r>
              <a:rPr lang="en-US" sz="1800" dirty="0"/>
              <a:t>Miss-cleavages</a:t>
            </a:r>
          </a:p>
        </p:txBody>
      </p:sp>
    </p:spTree>
    <p:extLst>
      <p:ext uri="{BB962C8B-B14F-4D97-AF65-F5344CB8AC3E}">
        <p14:creationId xmlns:p14="http://schemas.microsoft.com/office/powerpoint/2010/main" val="1098219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Table&#10;&#10;Description automatically generated">
            <a:extLst>
              <a:ext uri="{FF2B5EF4-FFF2-40B4-BE49-F238E27FC236}">
                <a16:creationId xmlns:a16="http://schemas.microsoft.com/office/drawing/2014/main" id="{1973DAB7-36D9-904F-BA37-30BF16A9485C}"/>
              </a:ext>
            </a:extLst>
          </p:cNvPr>
          <p:cNvPicPr>
            <a:picLocks noChangeAspect="1"/>
          </p:cNvPicPr>
          <p:nvPr/>
        </p:nvPicPr>
        <p:blipFill>
          <a:blip r:embed="rId2"/>
          <a:stretch>
            <a:fillRect/>
          </a:stretch>
        </p:blipFill>
        <p:spPr>
          <a:xfrm>
            <a:off x="174376" y="606405"/>
            <a:ext cx="6829390" cy="2484000"/>
          </a:xfrm>
          <a:prstGeom prst="rect">
            <a:avLst/>
          </a:prstGeom>
        </p:spPr>
      </p:pic>
      <p:sp>
        <p:nvSpPr>
          <p:cNvPr id="2" name="Title 1">
            <a:extLst>
              <a:ext uri="{FF2B5EF4-FFF2-40B4-BE49-F238E27FC236}">
                <a16:creationId xmlns:a16="http://schemas.microsoft.com/office/drawing/2014/main" id="{F0CACED9-320A-6C48-8E91-975C04FD7648}"/>
              </a:ext>
            </a:extLst>
          </p:cNvPr>
          <p:cNvSpPr>
            <a:spLocks noGrp="1"/>
          </p:cNvSpPr>
          <p:nvPr>
            <p:ph type="title"/>
          </p:nvPr>
        </p:nvSpPr>
        <p:spPr>
          <a:xfrm>
            <a:off x="345876" y="-2096"/>
            <a:ext cx="8452247" cy="518489"/>
          </a:xfrm>
        </p:spPr>
        <p:txBody>
          <a:bodyPr/>
          <a:lstStyle/>
          <a:p>
            <a:pPr algn="ctr"/>
            <a:r>
              <a:rPr lang="en-US" dirty="0"/>
              <a:t>QC reports with pmultiqc</a:t>
            </a:r>
          </a:p>
        </p:txBody>
      </p:sp>
      <p:sp>
        <p:nvSpPr>
          <p:cNvPr id="3" name="Rectangle 2">
            <a:extLst>
              <a:ext uri="{FF2B5EF4-FFF2-40B4-BE49-F238E27FC236}">
                <a16:creationId xmlns:a16="http://schemas.microsoft.com/office/drawing/2014/main" id="{B4033FBC-6873-5E49-946F-2606C03209E2}"/>
              </a:ext>
            </a:extLst>
          </p:cNvPr>
          <p:cNvSpPr/>
          <p:nvPr/>
        </p:nvSpPr>
        <p:spPr>
          <a:xfrm>
            <a:off x="7141468" y="2813406"/>
            <a:ext cx="2098651" cy="276999"/>
          </a:xfrm>
          <a:prstGeom prst="rect">
            <a:avLst/>
          </a:prstGeom>
        </p:spPr>
        <p:txBody>
          <a:bodyPr wrap="none">
            <a:spAutoFit/>
          </a:bodyPr>
          <a:lstStyle/>
          <a:p>
            <a:r>
              <a:rPr lang="en-US" sz="1200" dirty="0">
                <a:hlinkClick r:id="rId3"/>
              </a:rPr>
              <a:t>https://tinyurl.com/2p85txhc</a:t>
            </a:r>
            <a:r>
              <a:rPr lang="en-US" sz="1200" dirty="0"/>
              <a:t> </a:t>
            </a:r>
          </a:p>
        </p:txBody>
      </p:sp>
      <p:pic>
        <p:nvPicPr>
          <p:cNvPr id="11" name="Picture 10" descr="Table&#10;&#10;Description automatically generated">
            <a:extLst>
              <a:ext uri="{FF2B5EF4-FFF2-40B4-BE49-F238E27FC236}">
                <a16:creationId xmlns:a16="http://schemas.microsoft.com/office/drawing/2014/main" id="{21DFD39F-B469-CE45-A76D-E271C6866684}"/>
              </a:ext>
            </a:extLst>
          </p:cNvPr>
          <p:cNvPicPr>
            <a:picLocks noChangeAspect="1"/>
          </p:cNvPicPr>
          <p:nvPr/>
        </p:nvPicPr>
        <p:blipFill rotWithShape="1">
          <a:blip r:embed="rId4"/>
          <a:srcRect r="8820"/>
          <a:stretch/>
        </p:blipFill>
        <p:spPr>
          <a:xfrm>
            <a:off x="4826393" y="3249656"/>
            <a:ext cx="4143231" cy="1728000"/>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26C8856A-4501-7840-B2AA-764BF59527FB}"/>
              </a:ext>
            </a:extLst>
          </p:cNvPr>
          <p:cNvPicPr>
            <a:picLocks noChangeAspect="1"/>
          </p:cNvPicPr>
          <p:nvPr/>
        </p:nvPicPr>
        <p:blipFill>
          <a:blip r:embed="rId5"/>
          <a:stretch>
            <a:fillRect/>
          </a:stretch>
        </p:blipFill>
        <p:spPr>
          <a:xfrm>
            <a:off x="174376" y="3357656"/>
            <a:ext cx="4499087" cy="1656000"/>
          </a:xfrm>
          <a:prstGeom prst="rect">
            <a:avLst/>
          </a:prstGeom>
        </p:spPr>
      </p:pic>
    </p:spTree>
    <p:extLst>
      <p:ext uri="{BB962C8B-B14F-4D97-AF65-F5344CB8AC3E}">
        <p14:creationId xmlns:p14="http://schemas.microsoft.com/office/powerpoint/2010/main" val="3930198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D449-A51D-7943-8FE3-A11AD8C3F602}"/>
              </a:ext>
            </a:extLst>
          </p:cNvPr>
          <p:cNvSpPr>
            <a:spLocks noGrp="1"/>
          </p:cNvSpPr>
          <p:nvPr>
            <p:ph type="title"/>
          </p:nvPr>
        </p:nvSpPr>
        <p:spPr/>
        <p:txBody>
          <a:bodyPr/>
          <a:lstStyle/>
          <a:p>
            <a:r>
              <a:rPr lang="en-US" dirty="0"/>
              <a:t>Results of quantms</a:t>
            </a:r>
          </a:p>
        </p:txBody>
      </p:sp>
      <p:pic>
        <p:nvPicPr>
          <p:cNvPr id="7" name="Picture 6" descr="Table&#10;&#10;Description automatically generated">
            <a:extLst>
              <a:ext uri="{FF2B5EF4-FFF2-40B4-BE49-F238E27FC236}">
                <a16:creationId xmlns:a16="http://schemas.microsoft.com/office/drawing/2014/main" id="{292F5512-79CC-DE44-AF1E-7AD1E82FB935}"/>
              </a:ext>
            </a:extLst>
          </p:cNvPr>
          <p:cNvPicPr>
            <a:picLocks noChangeAspect="1"/>
          </p:cNvPicPr>
          <p:nvPr/>
        </p:nvPicPr>
        <p:blipFill rotWithShape="1">
          <a:blip r:embed="rId2"/>
          <a:srcRect r="22806"/>
          <a:stretch/>
        </p:blipFill>
        <p:spPr>
          <a:xfrm>
            <a:off x="201083" y="894641"/>
            <a:ext cx="5127272" cy="3352800"/>
          </a:xfrm>
          <a:prstGeom prst="rect">
            <a:avLst/>
          </a:prstGeom>
        </p:spPr>
      </p:pic>
      <p:sp>
        <p:nvSpPr>
          <p:cNvPr id="8" name="Content Placeholder 3">
            <a:extLst>
              <a:ext uri="{FF2B5EF4-FFF2-40B4-BE49-F238E27FC236}">
                <a16:creationId xmlns:a16="http://schemas.microsoft.com/office/drawing/2014/main" id="{D930DAFE-2098-3747-967E-160397B572E0}"/>
              </a:ext>
            </a:extLst>
          </p:cNvPr>
          <p:cNvSpPr txBox="1">
            <a:spLocks/>
          </p:cNvSpPr>
          <p:nvPr/>
        </p:nvSpPr>
        <p:spPr>
          <a:xfrm>
            <a:off x="201083" y="4349749"/>
            <a:ext cx="5127272" cy="855845"/>
          </a:xfrm>
          <a:prstGeom prst="rect">
            <a:avLst/>
          </a:prstGeom>
        </p:spPr>
        <p:txBody>
          <a:bodyPr/>
          <a:lstStyle>
            <a:lvl1pPr marL="503477" indent="-503477" algn="l" defTabSz="1354646" rtl="0" eaLnBrk="0" fontAlgn="base" hangingPunct="0">
              <a:spcBef>
                <a:spcPct val="20000"/>
              </a:spcBef>
              <a:spcAft>
                <a:spcPts val="818"/>
              </a:spcAft>
              <a:buClr>
                <a:schemeClr val="accent1"/>
              </a:buClr>
              <a:buSzPct val="100000"/>
              <a:buBlip>
                <a:blip r:embed="rId3"/>
              </a:buBlip>
              <a:defRPr sz="3271">
                <a:solidFill>
                  <a:schemeClr val="tx1"/>
                </a:solidFill>
                <a:latin typeface="HelveticaNeueLT Pro 45 Lt"/>
                <a:ea typeface="ＭＳ Ｐゴシック" charset="0"/>
                <a:cs typeface="HelveticaNeueLT Pro 45 Lt"/>
              </a:defRPr>
            </a:lvl1pPr>
            <a:lvl2pPr marL="898582" indent="-392847" algn="l" defTabSz="1354646" rtl="0" eaLnBrk="0" fontAlgn="base" hangingPunct="0">
              <a:spcBef>
                <a:spcPct val="20000"/>
              </a:spcBef>
              <a:spcAft>
                <a:spcPts val="818"/>
              </a:spcAft>
              <a:buClr>
                <a:srgbClr val="FF8C9A"/>
              </a:buClr>
              <a:buSzPct val="100000"/>
              <a:buFont typeface="Arial" charset="0"/>
              <a:buChar char="•"/>
              <a:defRPr>
                <a:solidFill>
                  <a:schemeClr val="tx1"/>
                </a:solidFill>
                <a:latin typeface="HelveticaNeueLT Pro 45 Lt"/>
                <a:ea typeface="ＭＳ Ｐゴシック" charset="0"/>
                <a:cs typeface="HelveticaNeueLT Pro 45 Lt"/>
              </a:defRPr>
            </a:lvl2pPr>
            <a:lvl3pPr marL="1273367" indent="-334146" algn="l" defTabSz="1354646" rtl="0" eaLnBrk="0" fontAlgn="base" hangingPunct="0">
              <a:spcBef>
                <a:spcPct val="20000"/>
              </a:spcBef>
              <a:spcAft>
                <a:spcPts val="818"/>
              </a:spcAft>
              <a:buClr>
                <a:srgbClr val="FF8C9A"/>
              </a:buClr>
              <a:buFont typeface="Times" charset="0"/>
              <a:buChar char="•"/>
              <a:defRPr sz="2418">
                <a:solidFill>
                  <a:schemeClr val="tx1"/>
                </a:solidFill>
                <a:latin typeface="HelveticaNeueLT Pro 45 Lt"/>
                <a:ea typeface="ＭＳ Ｐゴシック" charset="0"/>
                <a:cs typeface="HelveticaNeueLT Pro 45 Lt"/>
              </a:defRPr>
            </a:lvl3pPr>
            <a:lvl4pPr marL="1632349" indent="-334146" algn="l" defTabSz="1354646" rtl="0" eaLnBrk="0" fontAlgn="base" hangingPunct="0">
              <a:spcBef>
                <a:spcPct val="20000"/>
              </a:spcBef>
              <a:spcAft>
                <a:spcPts val="818"/>
              </a:spcAft>
              <a:buClr>
                <a:schemeClr val="accent1"/>
              </a:buClr>
              <a:buFont typeface="Times" charset="0"/>
              <a:buChar char="•"/>
              <a:defRPr sz="2133">
                <a:solidFill>
                  <a:schemeClr val="tx1"/>
                </a:solidFill>
                <a:latin typeface="HelveticaNeueLT Pro 45 Lt"/>
                <a:ea typeface="ＭＳ Ｐゴシック" charset="0"/>
                <a:cs typeface="HelveticaNeueLT Pro 45 Lt"/>
              </a:defRPr>
            </a:lvl4pPr>
            <a:lvl5pPr marL="1991329" indent="-334146" algn="l" defTabSz="1354646" rtl="0" eaLnBrk="0" fontAlgn="base" hangingPunct="0">
              <a:spcBef>
                <a:spcPct val="20000"/>
              </a:spcBef>
              <a:spcAft>
                <a:spcPts val="818"/>
              </a:spcAft>
              <a:buClr>
                <a:schemeClr val="accent1"/>
              </a:buClr>
              <a:buFont typeface="Times" charset="0"/>
              <a:buChar char="•"/>
              <a:defRPr sz="1991">
                <a:solidFill>
                  <a:schemeClr val="tx1"/>
                </a:solidFill>
                <a:latin typeface="HelveticaNeueLT Pro 45 Lt"/>
                <a:ea typeface="ＭＳ Ｐゴシック" charset="0"/>
                <a:cs typeface="HelveticaNeueLT Pro 45 Lt"/>
              </a:defRPr>
            </a:lvl5pPr>
            <a:lvl6pPr marL="3372528"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6pPr>
            <a:lvl7pPr marL="3686264"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7pPr>
            <a:lvl8pPr marL="399996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8pPr>
            <a:lvl9pPr marL="4313699" indent="-339865" algn="l" defTabSz="1359472" rtl="0" fontAlgn="base">
              <a:spcBef>
                <a:spcPct val="20000"/>
              </a:spcBef>
              <a:spcAft>
                <a:spcPct val="0"/>
              </a:spcAft>
              <a:buClr>
                <a:schemeClr val="accent1"/>
              </a:buClr>
              <a:buFont typeface="Times" pitchFamily="48" charset="0"/>
              <a:buChar char="•"/>
              <a:defRPr sz="2987">
                <a:solidFill>
                  <a:schemeClr val="tx1"/>
                </a:solidFill>
                <a:latin typeface="+mn-lt"/>
              </a:defRPr>
            </a:lvl9pPr>
          </a:lstStyle>
          <a:p>
            <a:pPr marL="0" indent="0">
              <a:buNone/>
            </a:pPr>
            <a:r>
              <a:rPr lang="en-US" sz="1400" dirty="0"/>
              <a:t>Results, intermediate steps and information execution of the pipeline are stored in multiple folders. </a:t>
            </a:r>
          </a:p>
        </p:txBody>
      </p:sp>
      <p:pic>
        <p:nvPicPr>
          <p:cNvPr id="11" name="Picture 10" descr="Chart, scatter chart&#10;&#10;Description automatically generated">
            <a:extLst>
              <a:ext uri="{FF2B5EF4-FFF2-40B4-BE49-F238E27FC236}">
                <a16:creationId xmlns:a16="http://schemas.microsoft.com/office/drawing/2014/main" id="{23832A10-312B-254B-A5A5-0EA0FF8A39B1}"/>
              </a:ext>
            </a:extLst>
          </p:cNvPr>
          <p:cNvPicPr>
            <a:picLocks noChangeAspect="1"/>
          </p:cNvPicPr>
          <p:nvPr/>
        </p:nvPicPr>
        <p:blipFill>
          <a:blip r:embed="rId4"/>
          <a:stretch>
            <a:fillRect/>
          </a:stretch>
        </p:blipFill>
        <p:spPr>
          <a:xfrm>
            <a:off x="5530195" y="857749"/>
            <a:ext cx="3613805" cy="3492000"/>
          </a:xfrm>
          <a:prstGeom prst="rect">
            <a:avLst/>
          </a:prstGeom>
        </p:spPr>
      </p:pic>
    </p:spTree>
    <p:extLst>
      <p:ext uri="{BB962C8B-B14F-4D97-AF65-F5344CB8AC3E}">
        <p14:creationId xmlns:p14="http://schemas.microsoft.com/office/powerpoint/2010/main" val="3004497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B624E7-5B22-4F40-B292-9494EF9FC0AE}"/>
              </a:ext>
            </a:extLst>
          </p:cNvPr>
          <p:cNvSpPr>
            <a:spLocks noGrp="1"/>
          </p:cNvSpPr>
          <p:nvPr>
            <p:ph type="title"/>
          </p:nvPr>
        </p:nvSpPr>
        <p:spPr>
          <a:xfrm>
            <a:off x="1589734" y="4088"/>
            <a:ext cx="6862603" cy="571500"/>
          </a:xfrm>
        </p:spPr>
        <p:txBody>
          <a:bodyPr/>
          <a:lstStyle/>
          <a:p>
            <a:pPr algn="ctr"/>
            <a:r>
              <a:rPr lang="en-US" dirty="0"/>
              <a:t>Proteogenomic reanalysis of public data</a:t>
            </a:r>
          </a:p>
        </p:txBody>
      </p:sp>
      <p:grpSp>
        <p:nvGrpSpPr>
          <p:cNvPr id="204" name="Group 203">
            <a:extLst>
              <a:ext uri="{FF2B5EF4-FFF2-40B4-BE49-F238E27FC236}">
                <a16:creationId xmlns:a16="http://schemas.microsoft.com/office/drawing/2014/main" id="{0995731E-FC9B-BD42-8E95-23F60D746ABA}"/>
              </a:ext>
            </a:extLst>
          </p:cNvPr>
          <p:cNvGrpSpPr/>
          <p:nvPr/>
        </p:nvGrpSpPr>
        <p:grpSpPr>
          <a:xfrm>
            <a:off x="1317819" y="761160"/>
            <a:ext cx="5701778" cy="3932216"/>
            <a:chOff x="112831" y="-756"/>
            <a:chExt cx="8889377" cy="6461056"/>
          </a:xfrm>
        </p:grpSpPr>
        <p:grpSp>
          <p:nvGrpSpPr>
            <p:cNvPr id="206" name="Group 205">
              <a:extLst>
                <a:ext uri="{FF2B5EF4-FFF2-40B4-BE49-F238E27FC236}">
                  <a16:creationId xmlns:a16="http://schemas.microsoft.com/office/drawing/2014/main" id="{CCE3CD2C-F42A-4840-9CE1-69906A9EBB2D}"/>
                </a:ext>
              </a:extLst>
            </p:cNvPr>
            <p:cNvGrpSpPr/>
            <p:nvPr/>
          </p:nvGrpSpPr>
          <p:grpSpPr>
            <a:xfrm>
              <a:off x="112831" y="307698"/>
              <a:ext cx="2011436" cy="6152602"/>
              <a:chOff x="250735" y="-21080"/>
              <a:chExt cx="1498356" cy="5486876"/>
            </a:xfrm>
          </p:grpSpPr>
          <p:sp>
            <p:nvSpPr>
              <p:cNvPr id="244" name="Rounded Rectangle 243">
                <a:extLst>
                  <a:ext uri="{FF2B5EF4-FFF2-40B4-BE49-F238E27FC236}">
                    <a16:creationId xmlns:a16="http://schemas.microsoft.com/office/drawing/2014/main" id="{237577EF-5E3F-AE42-90F2-49B998D670F6}"/>
                  </a:ext>
                </a:extLst>
              </p:cNvPr>
              <p:cNvSpPr/>
              <p:nvPr/>
            </p:nvSpPr>
            <p:spPr>
              <a:xfrm>
                <a:off x="308505" y="967721"/>
                <a:ext cx="1375687" cy="526415"/>
              </a:xfrm>
              <a:prstGeom prst="roundRect">
                <a:avLst/>
              </a:prstGeom>
              <a:solidFill>
                <a:srgbClr val="1F497D">
                  <a:lumMod val="20000"/>
                  <a:lumOff val="80000"/>
                </a:srgbClr>
              </a:solidFill>
              <a:ln w="6350" cap="flat" cmpd="sng" algn="ctr">
                <a:noFill/>
                <a:prstDash val="solid"/>
                <a:round/>
              </a:ln>
              <a:effectLst/>
            </p:spPr>
            <p:txBody>
              <a:bodyPr rot="0" spcFirstLastPara="0" vert="horz" wrap="square" lIns="48220" tIns="24110" rIns="48220" bIns="24110" numCol="1" spcCol="0" rtlCol="0" fromWordArt="0" anchor="ctr" anchorCtr="0" forceAA="0" compatLnSpc="1">
                <a:prstTxWarp prst="textNoShape">
                  <a:avLst/>
                </a:prstTxWarp>
                <a:noAutofit/>
              </a:bodyPr>
              <a:lstStyle/>
              <a:p>
                <a:pPr defTabSz="241082">
                  <a:defRPr/>
                </a:pPr>
                <a:r>
                  <a:rPr lang="en-US" sz="844" dirty="0">
                    <a:solidFill>
                      <a:prstClr val="black"/>
                    </a:solidFill>
                    <a:latin typeface="Calibri"/>
                    <a:ea typeface="Calibri" panose="020F0502020204030204" pitchFamily="34" charset="0"/>
                    <a:cs typeface="Arial" panose="020B0604020202020204" pitchFamily="34" charset="0"/>
                  </a:rPr>
                  <a:t>Gene Annotations (GTF)</a:t>
                </a:r>
                <a:endParaRPr lang="en-GB" sz="844" dirty="0">
                  <a:solidFill>
                    <a:prstClr val="black"/>
                  </a:solidFill>
                  <a:latin typeface="Calibri"/>
                  <a:ea typeface="Calibri" panose="020F0502020204030204" pitchFamily="34" charset="0"/>
                  <a:cs typeface="Arial" panose="020B0604020202020204" pitchFamily="34" charset="0"/>
                </a:endParaRPr>
              </a:p>
            </p:txBody>
          </p:sp>
          <p:sp>
            <p:nvSpPr>
              <p:cNvPr id="245" name="Rounded Rectangle 244">
                <a:extLst>
                  <a:ext uri="{FF2B5EF4-FFF2-40B4-BE49-F238E27FC236}">
                    <a16:creationId xmlns:a16="http://schemas.microsoft.com/office/drawing/2014/main" id="{E46BAE94-7BA8-DC4A-AE64-A72EF6BDD7ED}"/>
                  </a:ext>
                </a:extLst>
              </p:cNvPr>
              <p:cNvSpPr/>
              <p:nvPr/>
            </p:nvSpPr>
            <p:spPr>
              <a:xfrm>
                <a:off x="316755" y="338152"/>
                <a:ext cx="1360759" cy="526415"/>
              </a:xfrm>
              <a:prstGeom prst="roundRect">
                <a:avLst/>
              </a:prstGeom>
              <a:solidFill>
                <a:srgbClr val="1F497D">
                  <a:lumMod val="20000"/>
                  <a:lumOff val="80000"/>
                </a:srgbClr>
              </a:solidFill>
              <a:ln w="6350" cap="flat" cmpd="sng" algn="ctr">
                <a:noFill/>
                <a:prstDash val="solid"/>
                <a:round/>
              </a:ln>
              <a:effectLst/>
            </p:spPr>
            <p:txBody>
              <a:bodyPr rot="0" spcFirstLastPara="0" vert="horz" wrap="square" lIns="48220" tIns="24110" rIns="48220" bIns="24110" numCol="1" spcCol="0" rtlCol="0" fromWordArt="0" anchor="ctr" anchorCtr="0" forceAA="0" compatLnSpc="1">
                <a:prstTxWarp prst="textNoShape">
                  <a:avLst/>
                </a:prstTxWarp>
                <a:noAutofit/>
              </a:bodyPr>
              <a:lstStyle/>
              <a:p>
                <a:pPr defTabSz="241082">
                  <a:defRPr/>
                </a:pPr>
                <a:r>
                  <a:rPr lang="en-US" sz="844" dirty="0">
                    <a:solidFill>
                      <a:prstClr val="black"/>
                    </a:solidFill>
                    <a:latin typeface="Calibri"/>
                    <a:ea typeface="Calibri" panose="020F0502020204030204" pitchFamily="34" charset="0"/>
                    <a:cs typeface="Arial" panose="020B0604020202020204" pitchFamily="34" charset="0"/>
                  </a:rPr>
                  <a:t>Genomic Variants (VCF)</a:t>
                </a:r>
                <a:endParaRPr lang="en-GB" sz="844" dirty="0">
                  <a:solidFill>
                    <a:prstClr val="black"/>
                  </a:solidFill>
                  <a:latin typeface="Calibri"/>
                  <a:ea typeface="Calibri" panose="020F0502020204030204" pitchFamily="34" charset="0"/>
                  <a:cs typeface="Arial" panose="020B0604020202020204" pitchFamily="34" charset="0"/>
                </a:endParaRPr>
              </a:p>
            </p:txBody>
          </p:sp>
          <p:sp>
            <p:nvSpPr>
              <p:cNvPr id="246" name="Rounded Rectangle 245">
                <a:extLst>
                  <a:ext uri="{FF2B5EF4-FFF2-40B4-BE49-F238E27FC236}">
                    <a16:creationId xmlns:a16="http://schemas.microsoft.com/office/drawing/2014/main" id="{93F0B2CF-2976-CA4A-A530-B6AB566199C2}"/>
                  </a:ext>
                </a:extLst>
              </p:cNvPr>
              <p:cNvSpPr/>
              <p:nvPr/>
            </p:nvSpPr>
            <p:spPr>
              <a:xfrm>
                <a:off x="316755" y="1595915"/>
                <a:ext cx="1375687" cy="526415"/>
              </a:xfrm>
              <a:prstGeom prst="roundRect">
                <a:avLst/>
              </a:prstGeom>
              <a:solidFill>
                <a:srgbClr val="1F497D">
                  <a:lumMod val="20000"/>
                  <a:lumOff val="80000"/>
                </a:srgbClr>
              </a:solidFill>
              <a:ln w="6350" cap="flat" cmpd="sng" algn="ctr">
                <a:noFill/>
                <a:prstDash val="solid"/>
                <a:round/>
              </a:ln>
              <a:effectLst/>
            </p:spPr>
            <p:txBody>
              <a:bodyPr rot="0" spcFirstLastPara="0" vert="horz" wrap="square" lIns="48220" tIns="24110" rIns="48220" bIns="24110" numCol="1" spcCol="0" rtlCol="0" fromWordArt="0" anchor="ctr" anchorCtr="0" forceAA="0" compatLnSpc="1">
                <a:prstTxWarp prst="textNoShape">
                  <a:avLst/>
                </a:prstTxWarp>
                <a:noAutofit/>
              </a:bodyPr>
              <a:lstStyle/>
              <a:p>
                <a:pPr defTabSz="241082">
                  <a:defRPr/>
                </a:pPr>
                <a:r>
                  <a:rPr lang="en-US" sz="844" dirty="0">
                    <a:solidFill>
                      <a:prstClr val="black"/>
                    </a:solidFill>
                    <a:latin typeface="Calibri"/>
                    <a:ea typeface="Calibri" panose="020F0502020204030204" pitchFamily="34" charset="0"/>
                    <a:cs typeface="Arial" panose="020B0604020202020204" pitchFamily="34" charset="0"/>
                  </a:rPr>
                  <a:t>Reference Sequences (FASTA)</a:t>
                </a:r>
                <a:endParaRPr lang="en-GB" sz="844" dirty="0">
                  <a:solidFill>
                    <a:prstClr val="black"/>
                  </a:solidFill>
                  <a:latin typeface="Calibri"/>
                  <a:ea typeface="Calibri" panose="020F0502020204030204" pitchFamily="34" charset="0"/>
                  <a:cs typeface="Arial" panose="020B0604020202020204" pitchFamily="34" charset="0"/>
                </a:endParaRPr>
              </a:p>
            </p:txBody>
          </p:sp>
          <p:sp>
            <p:nvSpPr>
              <p:cNvPr id="247" name="Text Box 77">
                <a:extLst>
                  <a:ext uri="{FF2B5EF4-FFF2-40B4-BE49-F238E27FC236}">
                    <a16:creationId xmlns:a16="http://schemas.microsoft.com/office/drawing/2014/main" id="{2A15E641-40B1-5148-BF09-ADCED963E20A}"/>
                  </a:ext>
                </a:extLst>
              </p:cNvPr>
              <p:cNvSpPr txBox="1"/>
              <p:nvPr/>
            </p:nvSpPr>
            <p:spPr>
              <a:xfrm>
                <a:off x="256719" y="-16807"/>
                <a:ext cx="1421673" cy="284666"/>
              </a:xfrm>
              <a:prstGeom prst="rect">
                <a:avLst/>
              </a:prstGeom>
              <a:solidFill>
                <a:sysClr val="window" lastClr="FFFFFF"/>
              </a:solidFill>
              <a:ln w="6350">
                <a:noFill/>
              </a:ln>
            </p:spPr>
            <p:txBody>
              <a:bodyPr rot="0" spcFirstLastPara="0" vert="horz" wrap="square" lIns="48220" tIns="24110" rIns="48220" bIns="24110" numCol="1" spcCol="0" rtlCol="0" fromWordArt="0" anchor="t" anchorCtr="0" forceAA="0" compatLnSpc="1">
                <a:prstTxWarp prst="textNoShape">
                  <a:avLst/>
                </a:prstTxWarp>
                <a:noAutofit/>
              </a:bodyPr>
              <a:lstStyle/>
              <a:p>
                <a:pPr defTabSz="241082">
                  <a:defRPr/>
                </a:pPr>
                <a:r>
                  <a:rPr lang="en-US" sz="844" b="1" dirty="0">
                    <a:solidFill>
                      <a:prstClr val="black"/>
                    </a:solidFill>
                    <a:latin typeface="Calibri" panose="020F0502020204030204" pitchFamily="34" charset="0"/>
                    <a:ea typeface="Calibri" panose="020F0502020204030204" pitchFamily="34" charset="0"/>
                    <a:cs typeface="Arial" panose="020B0604020202020204" pitchFamily="34" charset="0"/>
                  </a:rPr>
                  <a:t>ENSEMBL</a:t>
                </a:r>
                <a:endParaRPr lang="en-GB" sz="738"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48" name="Rectangle 247">
                <a:extLst>
                  <a:ext uri="{FF2B5EF4-FFF2-40B4-BE49-F238E27FC236}">
                    <a16:creationId xmlns:a16="http://schemas.microsoft.com/office/drawing/2014/main" id="{835DB955-BCD3-A549-B42E-881D1F09EED3}"/>
                  </a:ext>
                </a:extLst>
              </p:cNvPr>
              <p:cNvSpPr/>
              <p:nvPr/>
            </p:nvSpPr>
            <p:spPr>
              <a:xfrm>
                <a:off x="284932" y="-21080"/>
                <a:ext cx="1464159" cy="2258222"/>
              </a:xfrm>
              <a:prstGeom prst="rect">
                <a:avLst/>
              </a:prstGeom>
              <a:noFill/>
              <a:ln w="9525" cap="flat" cmpd="sng" algn="ctr">
                <a:solidFill>
                  <a:sysClr val="window" lastClr="FFFFFF">
                    <a:lumMod val="50000"/>
                  </a:sysClr>
                </a:solidFill>
                <a:prstDash val="lgDash"/>
              </a:ln>
              <a:effectLst/>
            </p:spPr>
            <p:txBody>
              <a:bodyPr rtlCol="0" anchor="ctr"/>
              <a:lstStyle/>
              <a:p>
                <a:pPr defTabSz="241082">
                  <a:defRPr/>
                </a:pPr>
                <a:endParaRPr lang="en-US" sz="738">
                  <a:solidFill>
                    <a:prstClr val="white"/>
                  </a:solidFill>
                  <a:latin typeface="Calibri"/>
                </a:endParaRPr>
              </a:p>
            </p:txBody>
          </p:sp>
          <p:sp>
            <p:nvSpPr>
              <p:cNvPr id="249" name="Rounded Rectangle 248">
                <a:extLst>
                  <a:ext uri="{FF2B5EF4-FFF2-40B4-BE49-F238E27FC236}">
                    <a16:creationId xmlns:a16="http://schemas.microsoft.com/office/drawing/2014/main" id="{99566BD2-E2C6-5B46-9343-CA89C8BDCFD2}"/>
                  </a:ext>
                </a:extLst>
              </p:cNvPr>
              <p:cNvSpPr/>
              <p:nvPr/>
            </p:nvSpPr>
            <p:spPr>
              <a:xfrm>
                <a:off x="361422" y="2763617"/>
                <a:ext cx="1223172" cy="498475"/>
              </a:xfrm>
              <a:prstGeom prst="roundRect">
                <a:avLst/>
              </a:prstGeom>
              <a:solidFill>
                <a:srgbClr val="F79646">
                  <a:lumMod val="60000"/>
                  <a:lumOff val="40000"/>
                </a:srgbClr>
              </a:solidFill>
              <a:ln w="6350" cap="flat" cmpd="sng" algn="ctr">
                <a:noFill/>
                <a:prstDash val="solid"/>
                <a:round/>
              </a:ln>
              <a:effectLst/>
            </p:spPr>
            <p:txBody>
              <a:bodyPr rot="0" spcFirstLastPara="0" vert="horz" wrap="square" lIns="48220" tIns="24110" rIns="48220" bIns="24110" numCol="1" spcCol="0" rtlCol="0" fromWordArt="0" anchor="ctr" anchorCtr="0" forceAA="0" compatLnSpc="1">
                <a:prstTxWarp prst="textNoShape">
                  <a:avLst/>
                </a:prstTxWarp>
                <a:noAutofit/>
              </a:bodyPr>
              <a:lstStyle/>
              <a:p>
                <a:pPr defTabSz="241082">
                  <a:defRPr/>
                </a:pPr>
                <a:r>
                  <a:rPr lang="en-US" sz="844" dirty="0">
                    <a:solidFill>
                      <a:prstClr val="black"/>
                    </a:solidFill>
                    <a:latin typeface="Calibri"/>
                    <a:ea typeface="Calibri" panose="020F0502020204030204" pitchFamily="34" charset="0"/>
                    <a:cs typeface="Arial" panose="020B0604020202020204" pitchFamily="34" charset="0"/>
                  </a:rPr>
                  <a:t>COSMIC &amp; COSMIC-CLP</a:t>
                </a:r>
                <a:endParaRPr lang="en-GB" sz="844" dirty="0">
                  <a:solidFill>
                    <a:prstClr val="black"/>
                  </a:solidFill>
                  <a:latin typeface="Calibri"/>
                  <a:ea typeface="Calibri" panose="020F0502020204030204" pitchFamily="34" charset="0"/>
                  <a:cs typeface="Arial" panose="020B0604020202020204" pitchFamily="34" charset="0"/>
                </a:endParaRPr>
              </a:p>
            </p:txBody>
          </p:sp>
          <p:sp>
            <p:nvSpPr>
              <p:cNvPr id="250" name="Rounded Rectangle 249">
                <a:extLst>
                  <a:ext uri="{FF2B5EF4-FFF2-40B4-BE49-F238E27FC236}">
                    <a16:creationId xmlns:a16="http://schemas.microsoft.com/office/drawing/2014/main" id="{15D09B6A-0C8B-BA40-9D13-96E6245F36C2}"/>
                  </a:ext>
                </a:extLst>
              </p:cNvPr>
              <p:cNvSpPr/>
              <p:nvPr/>
            </p:nvSpPr>
            <p:spPr>
              <a:xfrm>
                <a:off x="359428" y="3830577"/>
                <a:ext cx="1216276" cy="407127"/>
              </a:xfrm>
              <a:prstGeom prst="roundRect">
                <a:avLst/>
              </a:prstGeom>
              <a:solidFill>
                <a:srgbClr val="F79646">
                  <a:lumMod val="60000"/>
                  <a:lumOff val="40000"/>
                </a:srgbClr>
              </a:solidFill>
              <a:ln w="6350" cap="flat" cmpd="sng" algn="ctr">
                <a:noFill/>
                <a:prstDash val="solid"/>
                <a:round/>
              </a:ln>
              <a:effectLst/>
            </p:spPr>
            <p:txBody>
              <a:bodyPr rot="0" spcFirstLastPara="0" vert="horz" wrap="square" lIns="48220" tIns="24110" rIns="48220" bIns="24110" numCol="1" spcCol="0" rtlCol="0" fromWordArt="0" anchor="ctr" anchorCtr="0" forceAA="0" compatLnSpc="1">
                <a:prstTxWarp prst="textNoShape">
                  <a:avLst/>
                </a:prstTxWarp>
                <a:noAutofit/>
              </a:bodyPr>
              <a:lstStyle/>
              <a:p>
                <a:pPr defTabSz="241082">
                  <a:defRPr/>
                </a:pPr>
                <a:r>
                  <a:rPr lang="en-US" sz="844" dirty="0" err="1">
                    <a:solidFill>
                      <a:prstClr val="black"/>
                    </a:solidFill>
                    <a:latin typeface="Calibri"/>
                    <a:ea typeface="Calibri" panose="020F0502020204030204" pitchFamily="34" charset="0"/>
                    <a:cs typeface="Arial" panose="020B0604020202020204" pitchFamily="34" charset="0"/>
                  </a:rPr>
                  <a:t>cBioPortal</a:t>
                </a:r>
                <a:endParaRPr lang="en-GB" sz="738" dirty="0">
                  <a:solidFill>
                    <a:prstClr val="black"/>
                  </a:solidFill>
                  <a:latin typeface="Calibri"/>
                  <a:ea typeface="Calibri" panose="020F0502020204030204" pitchFamily="34" charset="0"/>
                  <a:cs typeface="Arial" panose="020B0604020202020204" pitchFamily="34" charset="0"/>
                </a:endParaRPr>
              </a:p>
            </p:txBody>
          </p:sp>
          <p:sp>
            <p:nvSpPr>
              <p:cNvPr id="251" name="Text Box 77">
                <a:extLst>
                  <a:ext uri="{FF2B5EF4-FFF2-40B4-BE49-F238E27FC236}">
                    <a16:creationId xmlns:a16="http://schemas.microsoft.com/office/drawing/2014/main" id="{9BB913C0-D444-C144-968A-2815CF88957D}"/>
                  </a:ext>
                </a:extLst>
              </p:cNvPr>
              <p:cNvSpPr txBox="1"/>
              <p:nvPr/>
            </p:nvSpPr>
            <p:spPr>
              <a:xfrm>
                <a:off x="250735" y="2456104"/>
                <a:ext cx="1421673" cy="219350"/>
              </a:xfrm>
              <a:prstGeom prst="rect">
                <a:avLst/>
              </a:prstGeom>
              <a:solidFill>
                <a:sysClr val="window" lastClr="FFFFFF"/>
              </a:solidFill>
              <a:ln w="6350">
                <a:noFill/>
              </a:ln>
            </p:spPr>
            <p:txBody>
              <a:bodyPr rot="0" spcFirstLastPara="0" vert="horz" wrap="square" lIns="48220" tIns="24110" rIns="48220" bIns="24110" numCol="1" spcCol="0" rtlCol="0" fromWordArt="0" anchor="t" anchorCtr="0" forceAA="0" compatLnSpc="1">
                <a:prstTxWarp prst="textNoShape">
                  <a:avLst/>
                </a:prstTxWarp>
                <a:noAutofit/>
              </a:bodyPr>
              <a:lstStyle/>
              <a:p>
                <a:pPr defTabSz="241082">
                  <a:defRPr/>
                </a:pPr>
                <a:r>
                  <a:rPr lang="en-US" sz="844" b="1" dirty="0">
                    <a:solidFill>
                      <a:prstClr val="black"/>
                    </a:solidFill>
                    <a:latin typeface="Calibri" panose="020F0502020204030204" pitchFamily="34" charset="0"/>
                    <a:ea typeface="Calibri" panose="020F0502020204030204" pitchFamily="34" charset="0"/>
                    <a:cs typeface="Arial" panose="020B0604020202020204" pitchFamily="34" charset="0"/>
                  </a:rPr>
                  <a:t>Genomic Variants</a:t>
                </a:r>
              </a:p>
            </p:txBody>
          </p:sp>
          <p:sp>
            <p:nvSpPr>
              <p:cNvPr id="252" name="Rectangle 251">
                <a:extLst>
                  <a:ext uri="{FF2B5EF4-FFF2-40B4-BE49-F238E27FC236}">
                    <a16:creationId xmlns:a16="http://schemas.microsoft.com/office/drawing/2014/main" id="{41E8677F-7127-D844-B5B3-76A4CC928A10}"/>
                  </a:ext>
                </a:extLst>
              </p:cNvPr>
              <p:cNvSpPr/>
              <p:nvPr/>
            </p:nvSpPr>
            <p:spPr>
              <a:xfrm>
                <a:off x="281794" y="2431589"/>
                <a:ext cx="1421673" cy="1895615"/>
              </a:xfrm>
              <a:prstGeom prst="rect">
                <a:avLst/>
              </a:prstGeom>
              <a:noFill/>
              <a:ln w="9525" cap="flat" cmpd="sng" algn="ctr">
                <a:solidFill>
                  <a:sysClr val="window" lastClr="FFFFFF">
                    <a:lumMod val="50000"/>
                  </a:sysClr>
                </a:solidFill>
                <a:prstDash val="lgDash"/>
              </a:ln>
              <a:effectLst/>
            </p:spPr>
            <p:txBody>
              <a:bodyPr rtlCol="0" anchor="ctr"/>
              <a:lstStyle/>
              <a:p>
                <a:pPr defTabSz="241082">
                  <a:defRPr/>
                </a:pPr>
                <a:endParaRPr lang="en-US" sz="738">
                  <a:solidFill>
                    <a:prstClr val="white"/>
                  </a:solidFill>
                  <a:latin typeface="Calibri"/>
                </a:endParaRPr>
              </a:p>
            </p:txBody>
          </p:sp>
          <p:sp>
            <p:nvSpPr>
              <p:cNvPr id="253" name="Rounded Rectangle 252">
                <a:extLst>
                  <a:ext uri="{FF2B5EF4-FFF2-40B4-BE49-F238E27FC236}">
                    <a16:creationId xmlns:a16="http://schemas.microsoft.com/office/drawing/2014/main" id="{2166F98A-DFF0-8F4F-90D9-1F5129659921}"/>
                  </a:ext>
                </a:extLst>
              </p:cNvPr>
              <p:cNvSpPr/>
              <p:nvPr/>
            </p:nvSpPr>
            <p:spPr>
              <a:xfrm>
                <a:off x="359410" y="3363871"/>
                <a:ext cx="1216295" cy="364927"/>
              </a:xfrm>
              <a:prstGeom prst="roundRect">
                <a:avLst/>
              </a:prstGeom>
              <a:solidFill>
                <a:srgbClr val="F79646">
                  <a:lumMod val="60000"/>
                  <a:lumOff val="40000"/>
                </a:srgbClr>
              </a:solidFill>
              <a:ln w="6350" cap="flat" cmpd="sng" algn="ctr">
                <a:noFill/>
                <a:prstDash val="solid"/>
                <a:round/>
              </a:ln>
              <a:effectLst/>
            </p:spPr>
            <p:txBody>
              <a:bodyPr rot="0" spcFirstLastPara="0" vert="horz" wrap="square" lIns="48220" tIns="24110" rIns="48220" bIns="24110" numCol="1" spcCol="0" rtlCol="0" fromWordArt="0" anchor="ctr" anchorCtr="0" forceAA="0" compatLnSpc="1">
                <a:prstTxWarp prst="textNoShape">
                  <a:avLst/>
                </a:prstTxWarp>
                <a:noAutofit/>
              </a:bodyPr>
              <a:lstStyle/>
              <a:p>
                <a:pPr defTabSz="241082">
                  <a:defRPr/>
                </a:pPr>
                <a:r>
                  <a:rPr lang="en-US" sz="844" dirty="0" err="1">
                    <a:solidFill>
                      <a:prstClr val="black"/>
                    </a:solidFill>
                    <a:latin typeface="Calibri"/>
                    <a:ea typeface="Calibri" panose="020F0502020204030204" pitchFamily="34" charset="0"/>
                    <a:cs typeface="Arial" panose="020B0604020202020204" pitchFamily="34" charset="0"/>
                  </a:rPr>
                  <a:t>gnomAD</a:t>
                </a:r>
                <a:endParaRPr lang="en-GB" sz="844" dirty="0">
                  <a:solidFill>
                    <a:prstClr val="black"/>
                  </a:solidFill>
                  <a:latin typeface="Calibri"/>
                  <a:ea typeface="Calibri" panose="020F0502020204030204" pitchFamily="34" charset="0"/>
                  <a:cs typeface="Arial" panose="020B0604020202020204" pitchFamily="34" charset="0"/>
                </a:endParaRPr>
              </a:p>
            </p:txBody>
          </p:sp>
          <p:sp>
            <p:nvSpPr>
              <p:cNvPr id="254" name="Text Box 77">
                <a:extLst>
                  <a:ext uri="{FF2B5EF4-FFF2-40B4-BE49-F238E27FC236}">
                    <a16:creationId xmlns:a16="http://schemas.microsoft.com/office/drawing/2014/main" id="{6BD22E20-2A95-D646-95B6-444796A3C010}"/>
                  </a:ext>
                </a:extLst>
              </p:cNvPr>
              <p:cNvSpPr txBox="1"/>
              <p:nvPr/>
            </p:nvSpPr>
            <p:spPr>
              <a:xfrm>
                <a:off x="264674" y="4585321"/>
                <a:ext cx="1421673" cy="231573"/>
              </a:xfrm>
              <a:prstGeom prst="rect">
                <a:avLst/>
              </a:prstGeom>
              <a:solidFill>
                <a:sysClr val="window" lastClr="FFFFFF"/>
              </a:solidFill>
              <a:ln w="6350">
                <a:noFill/>
              </a:ln>
            </p:spPr>
            <p:txBody>
              <a:bodyPr rot="0" spcFirstLastPara="0" vert="horz" wrap="square" lIns="48220" tIns="24110" rIns="48220" bIns="24110" numCol="1" spcCol="0" rtlCol="0" fromWordArt="0" anchor="t" anchorCtr="0" forceAA="0" compatLnSpc="1">
                <a:prstTxWarp prst="textNoShape">
                  <a:avLst/>
                </a:prstTxWarp>
                <a:noAutofit/>
              </a:bodyPr>
              <a:lstStyle/>
              <a:p>
                <a:pPr defTabSz="241082">
                  <a:defRPr/>
                </a:pPr>
                <a:r>
                  <a:rPr lang="en-US" sz="844" b="1" dirty="0">
                    <a:solidFill>
                      <a:prstClr val="black"/>
                    </a:solidFill>
                    <a:latin typeface="Calibri" panose="020F0502020204030204" pitchFamily="34" charset="0"/>
                    <a:ea typeface="Calibri" panose="020F0502020204030204" pitchFamily="34" charset="0"/>
                    <a:cs typeface="Arial" panose="020B0604020202020204" pitchFamily="34" charset="0"/>
                  </a:rPr>
                  <a:t>Patient specific data</a:t>
                </a:r>
                <a:endParaRPr lang="en-GB" sz="844" dirty="0">
                  <a:solidFill>
                    <a:prstClr val="black"/>
                  </a:solidFill>
                  <a:latin typeface="Calibri" panose="020F0502020204030204" pitchFamily="34" charset="0"/>
                  <a:ea typeface="Calibri" panose="020F0502020204030204" pitchFamily="34" charset="0"/>
                  <a:cs typeface="Arial" panose="020B0604020202020204" pitchFamily="34" charset="0"/>
                </a:endParaRPr>
              </a:p>
            </p:txBody>
          </p:sp>
          <p:sp>
            <p:nvSpPr>
              <p:cNvPr id="255" name="Rectangle 254">
                <a:extLst>
                  <a:ext uri="{FF2B5EF4-FFF2-40B4-BE49-F238E27FC236}">
                    <a16:creationId xmlns:a16="http://schemas.microsoft.com/office/drawing/2014/main" id="{3A56F553-EC10-FF47-9ACC-7AE87F9C0586}"/>
                  </a:ext>
                </a:extLst>
              </p:cNvPr>
              <p:cNvSpPr/>
              <p:nvPr/>
            </p:nvSpPr>
            <p:spPr>
              <a:xfrm>
                <a:off x="267153" y="4579138"/>
                <a:ext cx="1432819" cy="886658"/>
              </a:xfrm>
              <a:prstGeom prst="rect">
                <a:avLst/>
              </a:prstGeom>
              <a:noFill/>
              <a:ln w="9525" cap="flat" cmpd="sng" algn="ctr">
                <a:solidFill>
                  <a:sysClr val="window" lastClr="FFFFFF">
                    <a:lumMod val="50000"/>
                  </a:sysClr>
                </a:solidFill>
                <a:prstDash val="lgDash"/>
              </a:ln>
              <a:effectLst/>
            </p:spPr>
            <p:txBody>
              <a:bodyPr rtlCol="0" anchor="ctr"/>
              <a:lstStyle/>
              <a:p>
                <a:pPr defTabSz="241082">
                  <a:defRPr/>
                </a:pPr>
                <a:endParaRPr lang="en-US" sz="738">
                  <a:solidFill>
                    <a:prstClr val="white"/>
                  </a:solidFill>
                  <a:latin typeface="Calibri"/>
                </a:endParaRPr>
              </a:p>
            </p:txBody>
          </p:sp>
          <p:sp>
            <p:nvSpPr>
              <p:cNvPr id="256" name="Rounded Rectangle 255">
                <a:extLst>
                  <a:ext uri="{FF2B5EF4-FFF2-40B4-BE49-F238E27FC236}">
                    <a16:creationId xmlns:a16="http://schemas.microsoft.com/office/drawing/2014/main" id="{BCD2D407-9971-4C40-891D-1EF7BBBD29BD}"/>
                  </a:ext>
                </a:extLst>
              </p:cNvPr>
              <p:cNvSpPr/>
              <p:nvPr/>
            </p:nvSpPr>
            <p:spPr>
              <a:xfrm>
                <a:off x="351532" y="4892108"/>
                <a:ext cx="1220079" cy="498475"/>
              </a:xfrm>
              <a:prstGeom prst="roundRect">
                <a:avLst/>
              </a:prstGeom>
              <a:solidFill>
                <a:srgbClr val="9BBB59">
                  <a:lumMod val="40000"/>
                  <a:lumOff val="60000"/>
                </a:srgbClr>
              </a:solidFill>
              <a:ln w="6350" cap="flat" cmpd="sng" algn="ctr">
                <a:noFill/>
                <a:prstDash val="solid"/>
                <a:round/>
              </a:ln>
              <a:effectLst/>
            </p:spPr>
            <p:txBody>
              <a:bodyPr rot="0" spcFirstLastPara="0" vert="horz" wrap="square" lIns="48220" tIns="24110" rIns="48220" bIns="24110" numCol="1" spcCol="0" rtlCol="0" fromWordArt="0" anchor="ctr" anchorCtr="0" forceAA="0" compatLnSpc="1">
                <a:prstTxWarp prst="textNoShape">
                  <a:avLst/>
                </a:prstTxWarp>
                <a:noAutofit/>
              </a:bodyPr>
              <a:lstStyle/>
              <a:p>
                <a:pPr defTabSz="241082">
                  <a:defRPr/>
                </a:pPr>
                <a:r>
                  <a:rPr lang="en-US" sz="844" dirty="0">
                    <a:solidFill>
                      <a:prstClr val="black"/>
                    </a:solidFill>
                    <a:latin typeface="Calibri"/>
                    <a:ea typeface="Calibri" panose="020F0502020204030204" pitchFamily="34" charset="0"/>
                    <a:cs typeface="Arial" panose="020B0604020202020204" pitchFamily="34" charset="0"/>
                  </a:rPr>
                  <a:t>Genomic Variants (VCF)</a:t>
                </a:r>
                <a:endParaRPr lang="en-GB" sz="844" dirty="0">
                  <a:solidFill>
                    <a:prstClr val="black"/>
                  </a:solidFill>
                  <a:latin typeface="Calibri"/>
                  <a:ea typeface="Calibri" panose="020F0502020204030204" pitchFamily="34" charset="0"/>
                  <a:cs typeface="Arial" panose="020B0604020202020204" pitchFamily="34" charset="0"/>
                </a:endParaRPr>
              </a:p>
            </p:txBody>
          </p:sp>
        </p:grpSp>
        <p:grpSp>
          <p:nvGrpSpPr>
            <p:cNvPr id="207" name="Group 206">
              <a:extLst>
                <a:ext uri="{FF2B5EF4-FFF2-40B4-BE49-F238E27FC236}">
                  <a16:creationId xmlns:a16="http://schemas.microsoft.com/office/drawing/2014/main" id="{F7661DB6-CA98-3C48-8FEB-1BB9D9134E42}"/>
                </a:ext>
              </a:extLst>
            </p:cNvPr>
            <p:cNvGrpSpPr/>
            <p:nvPr/>
          </p:nvGrpSpPr>
          <p:grpSpPr>
            <a:xfrm>
              <a:off x="7474919" y="1920727"/>
              <a:ext cx="1527289" cy="1764080"/>
              <a:chOff x="7716880" y="-46699"/>
              <a:chExt cx="1527289" cy="1764080"/>
            </a:xfrm>
          </p:grpSpPr>
          <p:sp>
            <p:nvSpPr>
              <p:cNvPr id="241" name="Can 240">
                <a:extLst>
                  <a:ext uri="{FF2B5EF4-FFF2-40B4-BE49-F238E27FC236}">
                    <a16:creationId xmlns:a16="http://schemas.microsoft.com/office/drawing/2014/main" id="{CBBA542A-F681-D24A-8459-9E1DAD9F3BD1}"/>
                  </a:ext>
                </a:extLst>
              </p:cNvPr>
              <p:cNvSpPr/>
              <p:nvPr/>
            </p:nvSpPr>
            <p:spPr>
              <a:xfrm>
                <a:off x="8361381" y="-46699"/>
                <a:ext cx="711200" cy="928914"/>
              </a:xfrm>
              <a:prstGeom prst="can">
                <a:avLst/>
              </a:prstGeom>
              <a:solidFill>
                <a:srgbClr val="1F497D">
                  <a:lumMod val="60000"/>
                  <a:lumOff val="40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defTabSz="241082">
                  <a:defRPr/>
                </a:pPr>
                <a:endParaRPr lang="en-US" sz="738">
                  <a:solidFill>
                    <a:prstClr val="white"/>
                  </a:solidFill>
                  <a:latin typeface="Calibri"/>
                </a:endParaRPr>
              </a:p>
            </p:txBody>
          </p:sp>
          <p:sp>
            <p:nvSpPr>
              <p:cNvPr id="242" name="TextBox 241">
                <a:extLst>
                  <a:ext uri="{FF2B5EF4-FFF2-40B4-BE49-F238E27FC236}">
                    <a16:creationId xmlns:a16="http://schemas.microsoft.com/office/drawing/2014/main" id="{6843A8C7-A2CF-2B48-AB3C-DF3B0A15B614}"/>
                  </a:ext>
                </a:extLst>
              </p:cNvPr>
              <p:cNvSpPr txBox="1"/>
              <p:nvPr/>
            </p:nvSpPr>
            <p:spPr>
              <a:xfrm>
                <a:off x="7716880" y="925312"/>
                <a:ext cx="1527289" cy="792069"/>
              </a:xfrm>
              <a:prstGeom prst="rect">
                <a:avLst/>
              </a:prstGeom>
              <a:noFill/>
            </p:spPr>
            <p:txBody>
              <a:bodyPr wrap="square" rtlCol="0">
                <a:spAutoFit/>
              </a:bodyPr>
              <a:lstStyle/>
              <a:p>
                <a:pPr defTabSz="241082">
                  <a:defRPr/>
                </a:pPr>
                <a:r>
                  <a:rPr lang="en-US" sz="844" dirty="0">
                    <a:solidFill>
                      <a:prstClr val="black"/>
                    </a:solidFill>
                    <a:latin typeface="Calibri"/>
                  </a:rPr>
                  <a:t>Final protein database</a:t>
                </a:r>
              </a:p>
              <a:p>
                <a:pPr defTabSz="241082">
                  <a:defRPr/>
                </a:pPr>
                <a:r>
                  <a:rPr lang="en-US" sz="844" dirty="0">
                    <a:solidFill>
                      <a:prstClr val="black"/>
                    </a:solidFill>
                    <a:latin typeface="Calibri"/>
                  </a:rPr>
                  <a:t>(Target + Decoy)</a:t>
                </a:r>
              </a:p>
            </p:txBody>
          </p:sp>
          <p:sp>
            <p:nvSpPr>
              <p:cNvPr id="243" name="Can 242">
                <a:extLst>
                  <a:ext uri="{FF2B5EF4-FFF2-40B4-BE49-F238E27FC236}">
                    <a16:creationId xmlns:a16="http://schemas.microsoft.com/office/drawing/2014/main" id="{FD970946-5EF2-764F-A11B-F9B401EA8777}"/>
                  </a:ext>
                </a:extLst>
              </p:cNvPr>
              <p:cNvSpPr/>
              <p:nvPr/>
            </p:nvSpPr>
            <p:spPr>
              <a:xfrm>
                <a:off x="8361380" y="391432"/>
                <a:ext cx="711200" cy="511248"/>
              </a:xfrm>
              <a:prstGeom prst="can">
                <a:avLst/>
              </a:prstGeom>
              <a:solidFill>
                <a:srgbClr val="C00000"/>
              </a:solidFill>
              <a:ln w="9525" cap="flat" cmpd="sng" algn="ctr">
                <a:noFill/>
                <a:prstDash val="solid"/>
              </a:ln>
              <a:effectLst>
                <a:outerShdw blurRad="40000" dist="23000" dir="5400000" rotWithShape="0">
                  <a:srgbClr val="000000">
                    <a:alpha val="35000"/>
                  </a:srgbClr>
                </a:outerShdw>
              </a:effectLst>
            </p:spPr>
            <p:txBody>
              <a:bodyPr rtlCol="0" anchor="ctr"/>
              <a:lstStyle/>
              <a:p>
                <a:pPr defTabSz="241082">
                  <a:defRPr/>
                </a:pPr>
                <a:endParaRPr lang="en-US" sz="738">
                  <a:solidFill>
                    <a:prstClr val="white"/>
                  </a:solidFill>
                  <a:latin typeface="Calibri"/>
                </a:endParaRPr>
              </a:p>
            </p:txBody>
          </p:sp>
        </p:grpSp>
        <p:sp>
          <p:nvSpPr>
            <p:cNvPr id="208" name="Rectangle 207">
              <a:extLst>
                <a:ext uri="{FF2B5EF4-FFF2-40B4-BE49-F238E27FC236}">
                  <a16:creationId xmlns:a16="http://schemas.microsoft.com/office/drawing/2014/main" id="{47AD23F5-744F-3444-BCAE-C19D5083D94A}"/>
                </a:ext>
              </a:extLst>
            </p:cNvPr>
            <p:cNvSpPr/>
            <p:nvPr/>
          </p:nvSpPr>
          <p:spPr>
            <a:xfrm>
              <a:off x="5712956" y="523025"/>
              <a:ext cx="2438745" cy="745303"/>
            </a:xfrm>
            <a:custGeom>
              <a:avLst/>
              <a:gdLst>
                <a:gd name="connsiteX0" fmla="*/ 0 w 2438745"/>
                <a:gd name="connsiteY0" fmla="*/ 0 h 745303"/>
                <a:gd name="connsiteX1" fmla="*/ 536524 w 2438745"/>
                <a:gd name="connsiteY1" fmla="*/ 0 h 745303"/>
                <a:gd name="connsiteX2" fmla="*/ 1048660 w 2438745"/>
                <a:gd name="connsiteY2" fmla="*/ 0 h 745303"/>
                <a:gd name="connsiteX3" fmla="*/ 1560797 w 2438745"/>
                <a:gd name="connsiteY3" fmla="*/ 0 h 745303"/>
                <a:gd name="connsiteX4" fmla="*/ 1975383 w 2438745"/>
                <a:gd name="connsiteY4" fmla="*/ 0 h 745303"/>
                <a:gd name="connsiteX5" fmla="*/ 2438745 w 2438745"/>
                <a:gd name="connsiteY5" fmla="*/ 0 h 745303"/>
                <a:gd name="connsiteX6" fmla="*/ 2438745 w 2438745"/>
                <a:gd name="connsiteY6" fmla="*/ 380105 h 745303"/>
                <a:gd name="connsiteX7" fmla="*/ 2438745 w 2438745"/>
                <a:gd name="connsiteY7" fmla="*/ 745303 h 745303"/>
                <a:gd name="connsiteX8" fmla="*/ 1950996 w 2438745"/>
                <a:gd name="connsiteY8" fmla="*/ 745303 h 745303"/>
                <a:gd name="connsiteX9" fmla="*/ 1536409 w 2438745"/>
                <a:gd name="connsiteY9" fmla="*/ 745303 h 745303"/>
                <a:gd name="connsiteX10" fmla="*/ 1121823 w 2438745"/>
                <a:gd name="connsiteY10" fmla="*/ 745303 h 745303"/>
                <a:gd name="connsiteX11" fmla="*/ 609686 w 2438745"/>
                <a:gd name="connsiteY11" fmla="*/ 745303 h 745303"/>
                <a:gd name="connsiteX12" fmla="*/ 0 w 2438745"/>
                <a:gd name="connsiteY12" fmla="*/ 745303 h 745303"/>
                <a:gd name="connsiteX13" fmla="*/ 0 w 2438745"/>
                <a:gd name="connsiteY13" fmla="*/ 357745 h 745303"/>
                <a:gd name="connsiteX14" fmla="*/ 0 w 2438745"/>
                <a:gd name="connsiteY14" fmla="*/ 0 h 745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8745" h="745303" fill="none" extrusionOk="0">
                  <a:moveTo>
                    <a:pt x="0" y="0"/>
                  </a:moveTo>
                  <a:cubicBezTo>
                    <a:pt x="238573" y="-41435"/>
                    <a:pt x="295583" y="54693"/>
                    <a:pt x="536524" y="0"/>
                  </a:cubicBezTo>
                  <a:cubicBezTo>
                    <a:pt x="777465" y="-54693"/>
                    <a:pt x="802253" y="20482"/>
                    <a:pt x="1048660" y="0"/>
                  </a:cubicBezTo>
                  <a:cubicBezTo>
                    <a:pt x="1295067" y="-20482"/>
                    <a:pt x="1393178" y="14982"/>
                    <a:pt x="1560797" y="0"/>
                  </a:cubicBezTo>
                  <a:cubicBezTo>
                    <a:pt x="1728416" y="-14982"/>
                    <a:pt x="1841275" y="23352"/>
                    <a:pt x="1975383" y="0"/>
                  </a:cubicBezTo>
                  <a:cubicBezTo>
                    <a:pt x="2109491" y="-23352"/>
                    <a:pt x="2296018" y="5082"/>
                    <a:pt x="2438745" y="0"/>
                  </a:cubicBezTo>
                  <a:cubicBezTo>
                    <a:pt x="2458709" y="132462"/>
                    <a:pt x="2433399" y="291812"/>
                    <a:pt x="2438745" y="380105"/>
                  </a:cubicBezTo>
                  <a:cubicBezTo>
                    <a:pt x="2444091" y="468398"/>
                    <a:pt x="2415230" y="582724"/>
                    <a:pt x="2438745" y="745303"/>
                  </a:cubicBezTo>
                  <a:cubicBezTo>
                    <a:pt x="2303503" y="766083"/>
                    <a:pt x="2093849" y="687064"/>
                    <a:pt x="1950996" y="745303"/>
                  </a:cubicBezTo>
                  <a:cubicBezTo>
                    <a:pt x="1808143" y="803542"/>
                    <a:pt x="1651312" y="740184"/>
                    <a:pt x="1536409" y="745303"/>
                  </a:cubicBezTo>
                  <a:cubicBezTo>
                    <a:pt x="1421506" y="750422"/>
                    <a:pt x="1223694" y="731409"/>
                    <a:pt x="1121823" y="745303"/>
                  </a:cubicBezTo>
                  <a:cubicBezTo>
                    <a:pt x="1019952" y="759197"/>
                    <a:pt x="713144" y="714928"/>
                    <a:pt x="609686" y="745303"/>
                  </a:cubicBezTo>
                  <a:cubicBezTo>
                    <a:pt x="506228" y="775678"/>
                    <a:pt x="231162" y="690233"/>
                    <a:pt x="0" y="745303"/>
                  </a:cubicBezTo>
                  <a:cubicBezTo>
                    <a:pt x="-11151" y="654945"/>
                    <a:pt x="30858" y="443137"/>
                    <a:pt x="0" y="357745"/>
                  </a:cubicBezTo>
                  <a:cubicBezTo>
                    <a:pt x="-30858" y="272353"/>
                    <a:pt x="28384" y="128794"/>
                    <a:pt x="0" y="0"/>
                  </a:cubicBezTo>
                  <a:close/>
                </a:path>
                <a:path w="2438745" h="745303" stroke="0" extrusionOk="0">
                  <a:moveTo>
                    <a:pt x="0" y="0"/>
                  </a:moveTo>
                  <a:cubicBezTo>
                    <a:pt x="230157" y="-15507"/>
                    <a:pt x="366939" y="21318"/>
                    <a:pt x="463362" y="0"/>
                  </a:cubicBezTo>
                  <a:cubicBezTo>
                    <a:pt x="559785" y="-21318"/>
                    <a:pt x="697250" y="49357"/>
                    <a:pt x="877948" y="0"/>
                  </a:cubicBezTo>
                  <a:cubicBezTo>
                    <a:pt x="1058646" y="-49357"/>
                    <a:pt x="1149128" y="51159"/>
                    <a:pt x="1414472" y="0"/>
                  </a:cubicBezTo>
                  <a:cubicBezTo>
                    <a:pt x="1679816" y="-51159"/>
                    <a:pt x="1777015" y="13953"/>
                    <a:pt x="1877834" y="0"/>
                  </a:cubicBezTo>
                  <a:cubicBezTo>
                    <a:pt x="1978653" y="-13953"/>
                    <a:pt x="2279083" y="47137"/>
                    <a:pt x="2438745" y="0"/>
                  </a:cubicBezTo>
                  <a:cubicBezTo>
                    <a:pt x="2450179" y="174910"/>
                    <a:pt x="2432221" y="287210"/>
                    <a:pt x="2438745" y="387558"/>
                  </a:cubicBezTo>
                  <a:cubicBezTo>
                    <a:pt x="2445269" y="487906"/>
                    <a:pt x="2433882" y="604221"/>
                    <a:pt x="2438745" y="745303"/>
                  </a:cubicBezTo>
                  <a:cubicBezTo>
                    <a:pt x="2312939" y="775871"/>
                    <a:pt x="2105046" y="713863"/>
                    <a:pt x="1950996" y="745303"/>
                  </a:cubicBezTo>
                  <a:cubicBezTo>
                    <a:pt x="1796946" y="776743"/>
                    <a:pt x="1673946" y="705029"/>
                    <a:pt x="1536409" y="745303"/>
                  </a:cubicBezTo>
                  <a:cubicBezTo>
                    <a:pt x="1398872" y="785577"/>
                    <a:pt x="1282306" y="722608"/>
                    <a:pt x="1048660" y="745303"/>
                  </a:cubicBezTo>
                  <a:cubicBezTo>
                    <a:pt x="815014" y="767998"/>
                    <a:pt x="770428" y="718903"/>
                    <a:pt x="560911" y="745303"/>
                  </a:cubicBezTo>
                  <a:cubicBezTo>
                    <a:pt x="351394" y="771703"/>
                    <a:pt x="168619" y="688003"/>
                    <a:pt x="0" y="745303"/>
                  </a:cubicBezTo>
                  <a:cubicBezTo>
                    <a:pt x="-34588" y="607161"/>
                    <a:pt x="30436" y="453962"/>
                    <a:pt x="0" y="357745"/>
                  </a:cubicBezTo>
                  <a:cubicBezTo>
                    <a:pt x="-30436" y="261528"/>
                    <a:pt x="30627" y="94721"/>
                    <a:pt x="0" y="0"/>
                  </a:cubicBezTo>
                  <a:close/>
                </a:path>
              </a:pathLst>
            </a:custGeom>
            <a:solidFill>
              <a:sysClr val="window" lastClr="FFFFFF"/>
            </a:solidFill>
            <a:ln w="9525" cap="flat" cmpd="dbl" algn="ctr">
              <a:solidFill>
                <a:sysClr val="window" lastClr="FFFFFF">
                  <a:lumMod val="50000"/>
                </a:sys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txBody>
            <a:bodyPr rtlCol="0" anchor="ctr"/>
            <a:lstStyle/>
            <a:p>
              <a:pPr defTabSz="241082">
                <a:defRPr/>
              </a:pPr>
              <a:r>
                <a:rPr lang="en-US" sz="844" dirty="0">
                  <a:solidFill>
                    <a:prstClr val="black"/>
                  </a:solidFill>
                  <a:latin typeface="Calibri"/>
                </a:rPr>
                <a:t>No redundancy between Target and Decoy peptides</a:t>
              </a:r>
            </a:p>
          </p:txBody>
        </p:sp>
        <p:cxnSp>
          <p:nvCxnSpPr>
            <p:cNvPr id="209" name="Straight Arrow Connector 208">
              <a:extLst>
                <a:ext uri="{FF2B5EF4-FFF2-40B4-BE49-F238E27FC236}">
                  <a16:creationId xmlns:a16="http://schemas.microsoft.com/office/drawing/2014/main" id="{57A7FB84-EC2C-834B-A3AB-4DBD96CF1610}"/>
                </a:ext>
              </a:extLst>
            </p:cNvPr>
            <p:cNvCxnSpPr>
              <a:cxnSpLocks/>
              <a:stCxn id="215" idx="3"/>
            </p:cNvCxnSpPr>
            <p:nvPr/>
          </p:nvCxnSpPr>
          <p:spPr>
            <a:xfrm>
              <a:off x="7675247" y="2447659"/>
              <a:ext cx="348952" cy="13308"/>
            </a:xfrm>
            <a:prstGeom prst="straightConnector1">
              <a:avLst/>
            </a:prstGeom>
            <a:noFill/>
            <a:ln w="6350" cap="flat" cmpd="sng" algn="ctr">
              <a:solidFill>
                <a:sysClr val="window" lastClr="FFFFFF">
                  <a:lumMod val="50000"/>
                </a:sysClr>
              </a:solidFill>
              <a:prstDash val="solid"/>
              <a:tailEnd type="triangle"/>
            </a:ln>
            <a:effectLst/>
          </p:spPr>
        </p:cxnSp>
        <p:cxnSp>
          <p:nvCxnSpPr>
            <p:cNvPr id="210" name="Straight Arrow Connector 31">
              <a:extLst>
                <a:ext uri="{FF2B5EF4-FFF2-40B4-BE49-F238E27FC236}">
                  <a16:creationId xmlns:a16="http://schemas.microsoft.com/office/drawing/2014/main" id="{E1FDFD95-2E28-014A-A9FD-5528B2367CB3}"/>
                </a:ext>
              </a:extLst>
            </p:cNvPr>
            <p:cNvCxnSpPr>
              <a:cxnSpLocks/>
              <a:stCxn id="219" idx="3"/>
              <a:endCxn id="215" idx="1"/>
            </p:cNvCxnSpPr>
            <p:nvPr/>
          </p:nvCxnSpPr>
          <p:spPr>
            <a:xfrm flipV="1">
              <a:off x="4467110" y="2447659"/>
              <a:ext cx="1994139" cy="256358"/>
            </a:xfrm>
            <a:prstGeom prst="bentConnector3">
              <a:avLst>
                <a:gd name="adj1" fmla="val 50000"/>
              </a:avLst>
            </a:prstGeom>
            <a:noFill/>
            <a:ln w="6350" cap="flat" cmpd="sng" algn="ctr">
              <a:solidFill>
                <a:sysClr val="window" lastClr="FFFFFF">
                  <a:lumMod val="50000"/>
                </a:sysClr>
              </a:solidFill>
              <a:prstDash val="solid"/>
              <a:tailEnd type="triangle"/>
            </a:ln>
            <a:effectLst/>
          </p:spPr>
        </p:cxnSp>
        <p:cxnSp>
          <p:nvCxnSpPr>
            <p:cNvPr id="211" name="Straight Arrow Connector 31">
              <a:extLst>
                <a:ext uri="{FF2B5EF4-FFF2-40B4-BE49-F238E27FC236}">
                  <a16:creationId xmlns:a16="http://schemas.microsoft.com/office/drawing/2014/main" id="{0DFAD021-2F20-F247-A4BE-F690BDBA9027}"/>
                </a:ext>
              </a:extLst>
            </p:cNvPr>
            <p:cNvCxnSpPr>
              <a:cxnSpLocks/>
              <a:endCxn id="219" idx="1"/>
            </p:cNvCxnSpPr>
            <p:nvPr/>
          </p:nvCxnSpPr>
          <p:spPr>
            <a:xfrm>
              <a:off x="2120422" y="2704017"/>
              <a:ext cx="762425" cy="0"/>
            </a:xfrm>
            <a:prstGeom prst="straightConnector1">
              <a:avLst/>
            </a:prstGeom>
            <a:noFill/>
            <a:ln w="6350" cap="flat" cmpd="sng" algn="ctr">
              <a:solidFill>
                <a:sysClr val="window" lastClr="FFFFFF">
                  <a:lumMod val="50000"/>
                </a:sysClr>
              </a:solidFill>
              <a:prstDash val="solid"/>
              <a:tailEnd type="triangle"/>
            </a:ln>
            <a:effectLst/>
          </p:spPr>
        </p:cxnSp>
        <p:sp>
          <p:nvSpPr>
            <p:cNvPr id="212" name="Rectangle 211">
              <a:extLst>
                <a:ext uri="{FF2B5EF4-FFF2-40B4-BE49-F238E27FC236}">
                  <a16:creationId xmlns:a16="http://schemas.microsoft.com/office/drawing/2014/main" id="{20669167-EE79-DF43-BD45-E462B249ADD2}"/>
                </a:ext>
              </a:extLst>
            </p:cNvPr>
            <p:cNvSpPr/>
            <p:nvPr/>
          </p:nvSpPr>
          <p:spPr>
            <a:xfrm>
              <a:off x="2223007" y="-756"/>
              <a:ext cx="2666671" cy="1285486"/>
            </a:xfrm>
            <a:custGeom>
              <a:avLst/>
              <a:gdLst>
                <a:gd name="connsiteX0" fmla="*/ 0 w 2666671"/>
                <a:gd name="connsiteY0" fmla="*/ 0 h 1285486"/>
                <a:gd name="connsiteX1" fmla="*/ 506667 w 2666671"/>
                <a:gd name="connsiteY1" fmla="*/ 0 h 1285486"/>
                <a:gd name="connsiteX2" fmla="*/ 960002 w 2666671"/>
                <a:gd name="connsiteY2" fmla="*/ 0 h 1285486"/>
                <a:gd name="connsiteX3" fmla="*/ 1440002 w 2666671"/>
                <a:gd name="connsiteY3" fmla="*/ 0 h 1285486"/>
                <a:gd name="connsiteX4" fmla="*/ 2000003 w 2666671"/>
                <a:gd name="connsiteY4" fmla="*/ 0 h 1285486"/>
                <a:gd name="connsiteX5" fmla="*/ 2666671 w 2666671"/>
                <a:gd name="connsiteY5" fmla="*/ 0 h 1285486"/>
                <a:gd name="connsiteX6" fmla="*/ 2666671 w 2666671"/>
                <a:gd name="connsiteY6" fmla="*/ 402786 h 1285486"/>
                <a:gd name="connsiteX7" fmla="*/ 2666671 w 2666671"/>
                <a:gd name="connsiteY7" fmla="*/ 792716 h 1285486"/>
                <a:gd name="connsiteX8" fmla="*/ 2666671 w 2666671"/>
                <a:gd name="connsiteY8" fmla="*/ 1285486 h 1285486"/>
                <a:gd name="connsiteX9" fmla="*/ 2133337 w 2666671"/>
                <a:gd name="connsiteY9" fmla="*/ 1285486 h 1285486"/>
                <a:gd name="connsiteX10" fmla="*/ 1653336 w 2666671"/>
                <a:gd name="connsiteY10" fmla="*/ 1285486 h 1285486"/>
                <a:gd name="connsiteX11" fmla="*/ 1066668 w 2666671"/>
                <a:gd name="connsiteY11" fmla="*/ 1285486 h 1285486"/>
                <a:gd name="connsiteX12" fmla="*/ 560001 w 2666671"/>
                <a:gd name="connsiteY12" fmla="*/ 1285486 h 1285486"/>
                <a:gd name="connsiteX13" fmla="*/ 0 w 2666671"/>
                <a:gd name="connsiteY13" fmla="*/ 1285486 h 1285486"/>
                <a:gd name="connsiteX14" fmla="*/ 0 w 2666671"/>
                <a:gd name="connsiteY14" fmla="*/ 844136 h 1285486"/>
                <a:gd name="connsiteX15" fmla="*/ 0 w 2666671"/>
                <a:gd name="connsiteY15" fmla="*/ 428495 h 1285486"/>
                <a:gd name="connsiteX16" fmla="*/ 0 w 2666671"/>
                <a:gd name="connsiteY16" fmla="*/ 0 h 12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6671" h="1285486" fill="none" extrusionOk="0">
                  <a:moveTo>
                    <a:pt x="0" y="0"/>
                  </a:moveTo>
                  <a:cubicBezTo>
                    <a:pt x="158024" y="-2700"/>
                    <a:pt x="297003" y="24582"/>
                    <a:pt x="506667" y="0"/>
                  </a:cubicBezTo>
                  <a:cubicBezTo>
                    <a:pt x="716331" y="-24582"/>
                    <a:pt x="866023" y="28884"/>
                    <a:pt x="960002" y="0"/>
                  </a:cubicBezTo>
                  <a:cubicBezTo>
                    <a:pt x="1053982" y="-28884"/>
                    <a:pt x="1341181" y="20093"/>
                    <a:pt x="1440002" y="0"/>
                  </a:cubicBezTo>
                  <a:cubicBezTo>
                    <a:pt x="1538823" y="-20093"/>
                    <a:pt x="1835247" y="15201"/>
                    <a:pt x="2000003" y="0"/>
                  </a:cubicBezTo>
                  <a:cubicBezTo>
                    <a:pt x="2164759" y="-15201"/>
                    <a:pt x="2508703" y="51692"/>
                    <a:pt x="2666671" y="0"/>
                  </a:cubicBezTo>
                  <a:cubicBezTo>
                    <a:pt x="2694593" y="192601"/>
                    <a:pt x="2665588" y="319671"/>
                    <a:pt x="2666671" y="402786"/>
                  </a:cubicBezTo>
                  <a:cubicBezTo>
                    <a:pt x="2667754" y="485901"/>
                    <a:pt x="2646890" y="631538"/>
                    <a:pt x="2666671" y="792716"/>
                  </a:cubicBezTo>
                  <a:cubicBezTo>
                    <a:pt x="2686452" y="953894"/>
                    <a:pt x="2622131" y="1089870"/>
                    <a:pt x="2666671" y="1285486"/>
                  </a:cubicBezTo>
                  <a:cubicBezTo>
                    <a:pt x="2424978" y="1300713"/>
                    <a:pt x="2244229" y="1257849"/>
                    <a:pt x="2133337" y="1285486"/>
                  </a:cubicBezTo>
                  <a:cubicBezTo>
                    <a:pt x="2022445" y="1313123"/>
                    <a:pt x="1798530" y="1271428"/>
                    <a:pt x="1653336" y="1285486"/>
                  </a:cubicBezTo>
                  <a:cubicBezTo>
                    <a:pt x="1508142" y="1299544"/>
                    <a:pt x="1346231" y="1274218"/>
                    <a:pt x="1066668" y="1285486"/>
                  </a:cubicBezTo>
                  <a:cubicBezTo>
                    <a:pt x="787105" y="1296754"/>
                    <a:pt x="681559" y="1267523"/>
                    <a:pt x="560001" y="1285486"/>
                  </a:cubicBezTo>
                  <a:cubicBezTo>
                    <a:pt x="438443" y="1303449"/>
                    <a:pt x="194812" y="1218621"/>
                    <a:pt x="0" y="1285486"/>
                  </a:cubicBezTo>
                  <a:cubicBezTo>
                    <a:pt x="-24308" y="1145790"/>
                    <a:pt x="24559" y="946102"/>
                    <a:pt x="0" y="844136"/>
                  </a:cubicBezTo>
                  <a:cubicBezTo>
                    <a:pt x="-24559" y="742170"/>
                    <a:pt x="39869" y="526459"/>
                    <a:pt x="0" y="428495"/>
                  </a:cubicBezTo>
                  <a:cubicBezTo>
                    <a:pt x="-39869" y="330531"/>
                    <a:pt x="21830" y="124724"/>
                    <a:pt x="0" y="0"/>
                  </a:cubicBezTo>
                  <a:close/>
                </a:path>
                <a:path w="2666671" h="1285486" stroke="0" extrusionOk="0">
                  <a:moveTo>
                    <a:pt x="0" y="0"/>
                  </a:moveTo>
                  <a:cubicBezTo>
                    <a:pt x="224950" y="-30986"/>
                    <a:pt x="395635" y="1352"/>
                    <a:pt x="506667" y="0"/>
                  </a:cubicBezTo>
                  <a:cubicBezTo>
                    <a:pt x="617699" y="-1352"/>
                    <a:pt x="801575" y="6365"/>
                    <a:pt x="960002" y="0"/>
                  </a:cubicBezTo>
                  <a:cubicBezTo>
                    <a:pt x="1118429" y="-6365"/>
                    <a:pt x="1287169" y="59292"/>
                    <a:pt x="1546669" y="0"/>
                  </a:cubicBezTo>
                  <a:cubicBezTo>
                    <a:pt x="1806169" y="-59292"/>
                    <a:pt x="1829781" y="49785"/>
                    <a:pt x="2053337" y="0"/>
                  </a:cubicBezTo>
                  <a:cubicBezTo>
                    <a:pt x="2276893" y="-49785"/>
                    <a:pt x="2530864" y="25312"/>
                    <a:pt x="2666671" y="0"/>
                  </a:cubicBezTo>
                  <a:cubicBezTo>
                    <a:pt x="2717060" y="160967"/>
                    <a:pt x="2614932" y="355593"/>
                    <a:pt x="2666671" y="454205"/>
                  </a:cubicBezTo>
                  <a:cubicBezTo>
                    <a:pt x="2718410" y="552817"/>
                    <a:pt x="2631269" y="680721"/>
                    <a:pt x="2666671" y="882700"/>
                  </a:cubicBezTo>
                  <a:cubicBezTo>
                    <a:pt x="2702073" y="1084680"/>
                    <a:pt x="2636313" y="1111572"/>
                    <a:pt x="2666671" y="1285486"/>
                  </a:cubicBezTo>
                  <a:cubicBezTo>
                    <a:pt x="2513517" y="1316808"/>
                    <a:pt x="2307985" y="1256224"/>
                    <a:pt x="2186670" y="1285486"/>
                  </a:cubicBezTo>
                  <a:cubicBezTo>
                    <a:pt x="2065355" y="1314748"/>
                    <a:pt x="1786430" y="1275347"/>
                    <a:pt x="1653336" y="1285486"/>
                  </a:cubicBezTo>
                  <a:cubicBezTo>
                    <a:pt x="1520242" y="1295625"/>
                    <a:pt x="1229941" y="1259874"/>
                    <a:pt x="1120002" y="1285486"/>
                  </a:cubicBezTo>
                  <a:cubicBezTo>
                    <a:pt x="1010063" y="1311098"/>
                    <a:pt x="807515" y="1247645"/>
                    <a:pt x="613334" y="1285486"/>
                  </a:cubicBezTo>
                  <a:cubicBezTo>
                    <a:pt x="419153" y="1323327"/>
                    <a:pt x="207208" y="1213446"/>
                    <a:pt x="0" y="1285486"/>
                  </a:cubicBezTo>
                  <a:cubicBezTo>
                    <a:pt x="-35814" y="1104671"/>
                    <a:pt x="40339" y="999159"/>
                    <a:pt x="0" y="831281"/>
                  </a:cubicBezTo>
                  <a:cubicBezTo>
                    <a:pt x="-40339" y="663403"/>
                    <a:pt x="49975" y="585257"/>
                    <a:pt x="0" y="377076"/>
                  </a:cubicBezTo>
                  <a:cubicBezTo>
                    <a:pt x="-49975" y="168895"/>
                    <a:pt x="22885" y="130013"/>
                    <a:pt x="0" y="0"/>
                  </a:cubicBezTo>
                  <a:close/>
                </a:path>
              </a:pathLst>
            </a:custGeom>
            <a:solidFill>
              <a:sysClr val="window" lastClr="FFFFFF"/>
            </a:solidFill>
            <a:ln w="9525" cap="flat" cmpd="dbl" algn="ctr">
              <a:solidFill>
                <a:sysClr val="window" lastClr="FFFFFF">
                  <a:lumMod val="50000"/>
                </a:sysClr>
              </a:solidFill>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txBody>
            <a:bodyPr rtlCol="0" anchor="ctr"/>
            <a:lstStyle/>
            <a:p>
              <a:pPr defTabSz="241082">
                <a:defRPr/>
              </a:pPr>
              <a:r>
                <a:rPr lang="en-US" sz="844" b="1" dirty="0">
                  <a:solidFill>
                    <a:prstClr val="black"/>
                  </a:solidFill>
                  <a:latin typeface="Calibri"/>
                </a:rPr>
                <a:t>Non-canonical Proteins </a:t>
              </a:r>
            </a:p>
            <a:p>
              <a:pPr defTabSz="241082">
                <a:defRPr/>
              </a:pPr>
              <a:endParaRPr lang="en-US" sz="844" b="1" dirty="0">
                <a:solidFill>
                  <a:prstClr val="black"/>
                </a:solidFill>
                <a:latin typeface="Calibri"/>
              </a:endParaRPr>
            </a:p>
            <a:p>
              <a:pPr marL="90406" indent="-90406" defTabSz="241082">
                <a:buFont typeface="Arial" panose="020B0604020202020204" pitchFamily="34" charset="0"/>
                <a:buChar char="•"/>
                <a:defRPr/>
              </a:pPr>
              <a:r>
                <a:rPr lang="en-US" sz="844" dirty="0">
                  <a:solidFill>
                    <a:prstClr val="black"/>
                  </a:solidFill>
                  <a:latin typeface="Calibri"/>
                </a:rPr>
                <a:t>Alternative reading frames</a:t>
              </a:r>
            </a:p>
            <a:p>
              <a:pPr marL="90406" indent="-90406" defTabSz="241082">
                <a:buFont typeface="Arial" panose="020B0604020202020204" pitchFamily="34" charset="0"/>
                <a:buChar char="•"/>
                <a:defRPr/>
              </a:pPr>
              <a:r>
                <a:rPr lang="en-US" sz="844" dirty="0">
                  <a:solidFill>
                    <a:prstClr val="black"/>
                  </a:solidFill>
                  <a:latin typeface="Calibri"/>
                </a:rPr>
                <a:t>Pseudogenes </a:t>
              </a:r>
            </a:p>
            <a:p>
              <a:pPr marL="90406" indent="-90406" defTabSz="241082">
                <a:buFont typeface="Arial" panose="020B0604020202020204" pitchFamily="34" charset="0"/>
                <a:buChar char="•"/>
                <a:defRPr/>
              </a:pPr>
              <a:r>
                <a:rPr lang="en-US" sz="844" dirty="0">
                  <a:solidFill>
                    <a:prstClr val="black"/>
                  </a:solidFill>
                  <a:latin typeface="Calibri"/>
                </a:rPr>
                <a:t>Non-coding RNAs</a:t>
              </a:r>
            </a:p>
          </p:txBody>
        </p:sp>
        <p:cxnSp>
          <p:nvCxnSpPr>
            <p:cNvPr id="213" name="Straight Arrow Connector 31">
              <a:extLst>
                <a:ext uri="{FF2B5EF4-FFF2-40B4-BE49-F238E27FC236}">
                  <a16:creationId xmlns:a16="http://schemas.microsoft.com/office/drawing/2014/main" id="{32474624-16B0-0945-AF52-89CD1D3F2179}"/>
                </a:ext>
              </a:extLst>
            </p:cNvPr>
            <p:cNvCxnSpPr>
              <a:cxnSpLocks/>
              <a:stCxn id="248" idx="3"/>
              <a:endCxn id="217" idx="1"/>
            </p:cNvCxnSpPr>
            <p:nvPr/>
          </p:nvCxnSpPr>
          <p:spPr>
            <a:xfrm>
              <a:off x="2124267" y="1573804"/>
              <a:ext cx="762425" cy="287735"/>
            </a:xfrm>
            <a:prstGeom prst="bentConnector3">
              <a:avLst>
                <a:gd name="adj1" fmla="val 50000"/>
              </a:avLst>
            </a:prstGeom>
            <a:noFill/>
            <a:ln w="6350" cap="flat" cmpd="sng" algn="ctr">
              <a:solidFill>
                <a:sysClr val="window" lastClr="FFFFFF">
                  <a:lumMod val="50000"/>
                </a:sysClr>
              </a:solidFill>
              <a:prstDash val="solid"/>
              <a:tailEnd type="triangle"/>
            </a:ln>
            <a:effectLst/>
          </p:spPr>
        </p:cxnSp>
        <p:cxnSp>
          <p:nvCxnSpPr>
            <p:cNvPr id="214" name="Straight Arrow Connector 31">
              <a:extLst>
                <a:ext uri="{FF2B5EF4-FFF2-40B4-BE49-F238E27FC236}">
                  <a16:creationId xmlns:a16="http://schemas.microsoft.com/office/drawing/2014/main" id="{198520A4-F6FD-5D49-9317-09CBF2CEB9FB}"/>
                </a:ext>
              </a:extLst>
            </p:cNvPr>
            <p:cNvCxnSpPr>
              <a:cxnSpLocks/>
              <a:stCxn id="217" idx="3"/>
              <a:endCxn id="215" idx="1"/>
            </p:cNvCxnSpPr>
            <p:nvPr/>
          </p:nvCxnSpPr>
          <p:spPr>
            <a:xfrm>
              <a:off x="4467109" y="1861539"/>
              <a:ext cx="1994140" cy="586120"/>
            </a:xfrm>
            <a:prstGeom prst="bentConnector3">
              <a:avLst>
                <a:gd name="adj1" fmla="val 50000"/>
              </a:avLst>
            </a:prstGeom>
            <a:noFill/>
            <a:ln w="6350" cap="flat" cmpd="sng" algn="ctr">
              <a:solidFill>
                <a:sysClr val="window" lastClr="FFFFFF">
                  <a:lumMod val="50000"/>
                </a:sysClr>
              </a:solidFill>
              <a:prstDash val="solid"/>
              <a:tailEnd type="triangle"/>
            </a:ln>
            <a:effectLst/>
          </p:spPr>
        </p:cxnSp>
        <p:sp>
          <p:nvSpPr>
            <p:cNvPr id="215" name="Pentagon 214">
              <a:extLst>
                <a:ext uri="{FF2B5EF4-FFF2-40B4-BE49-F238E27FC236}">
                  <a16:creationId xmlns:a16="http://schemas.microsoft.com/office/drawing/2014/main" id="{7136EA47-EDD1-2347-AB93-5A280066EBEE}"/>
                </a:ext>
              </a:extLst>
            </p:cNvPr>
            <p:cNvSpPr/>
            <p:nvPr/>
          </p:nvSpPr>
          <p:spPr>
            <a:xfrm>
              <a:off x="6461249" y="2192035"/>
              <a:ext cx="1213998" cy="511248"/>
            </a:xfrm>
            <a:prstGeom prst="homePlate">
              <a:avLst/>
            </a:prstGeom>
            <a:noFill/>
            <a:ln w="9525" cap="flat" cmpd="sng" algn="ctr">
              <a:solidFill>
                <a:sysClr val="window" lastClr="FFFFFF">
                  <a:lumMod val="50000"/>
                </a:sysClr>
              </a:solidFill>
              <a:prstDash val="solid"/>
            </a:ln>
            <a:effectLst/>
          </p:spPr>
          <p:txBody>
            <a:bodyPr rtlCol="0" anchor="ctr"/>
            <a:lstStyle/>
            <a:p>
              <a:pPr defTabSz="241082">
                <a:defRPr/>
              </a:pPr>
              <a:r>
                <a:rPr lang="en-US" sz="844" dirty="0">
                  <a:solidFill>
                    <a:prstClr val="black"/>
                  </a:solidFill>
                  <a:latin typeface="Calibri"/>
                </a:rPr>
                <a:t>Decoy Generator </a:t>
              </a:r>
            </a:p>
          </p:txBody>
        </p:sp>
        <p:cxnSp>
          <p:nvCxnSpPr>
            <p:cNvPr id="216" name="Straight Connector 215">
              <a:extLst>
                <a:ext uri="{FF2B5EF4-FFF2-40B4-BE49-F238E27FC236}">
                  <a16:creationId xmlns:a16="http://schemas.microsoft.com/office/drawing/2014/main" id="{F96D632E-A1CE-B54B-87C7-F8B696ED09C6}"/>
                </a:ext>
              </a:extLst>
            </p:cNvPr>
            <p:cNvCxnSpPr>
              <a:cxnSpLocks/>
              <a:stCxn id="215" idx="0"/>
              <a:endCxn id="208" idx="2"/>
            </p:cNvCxnSpPr>
            <p:nvPr/>
          </p:nvCxnSpPr>
          <p:spPr>
            <a:xfrm flipH="1" flipV="1">
              <a:off x="6932329" y="1268328"/>
              <a:ext cx="7295" cy="923706"/>
            </a:xfrm>
            <a:prstGeom prst="line">
              <a:avLst/>
            </a:prstGeom>
            <a:noFill/>
            <a:ln w="9525" cap="flat" cmpd="sng" algn="ctr">
              <a:solidFill>
                <a:sysClr val="window" lastClr="FFFFFF">
                  <a:lumMod val="50000"/>
                </a:sysClr>
              </a:solidFill>
              <a:prstDash val="sysDot"/>
            </a:ln>
            <a:effectLst>
              <a:outerShdw blurRad="40000" dist="20000" dir="5400000" rotWithShape="0">
                <a:srgbClr val="000000">
                  <a:alpha val="38000"/>
                </a:srgbClr>
              </a:outerShdw>
            </a:effectLst>
          </p:spPr>
        </p:cxnSp>
        <p:sp>
          <p:nvSpPr>
            <p:cNvPr id="217" name="Pentagon 216">
              <a:extLst>
                <a:ext uri="{FF2B5EF4-FFF2-40B4-BE49-F238E27FC236}">
                  <a16:creationId xmlns:a16="http://schemas.microsoft.com/office/drawing/2014/main" id="{3489324A-30CF-7843-9A7A-929654FD818F}"/>
                </a:ext>
              </a:extLst>
            </p:cNvPr>
            <p:cNvSpPr/>
            <p:nvPr/>
          </p:nvSpPr>
          <p:spPr>
            <a:xfrm>
              <a:off x="2886692" y="1619223"/>
              <a:ext cx="1580417" cy="484632"/>
            </a:xfrm>
            <a:prstGeom prst="homePlate">
              <a:avLst/>
            </a:prstGeom>
            <a:noFill/>
            <a:ln w="9525" cap="flat" cmpd="sng" algn="ctr">
              <a:solidFill>
                <a:sysClr val="window" lastClr="FFFFFF">
                  <a:lumMod val="50000"/>
                </a:sysClr>
              </a:solidFill>
              <a:prstDash val="solid"/>
            </a:ln>
            <a:effectLst/>
          </p:spPr>
          <p:txBody>
            <a:bodyPr rtlCol="0" anchor="ctr"/>
            <a:lstStyle/>
            <a:p>
              <a:pPr defTabSz="241082">
                <a:defRPr/>
              </a:pPr>
              <a:r>
                <a:rPr lang="en-US" sz="844" dirty="0">
                  <a:solidFill>
                    <a:prstClr val="black"/>
                  </a:solidFill>
                  <a:latin typeface="Calibri"/>
                </a:rPr>
                <a:t>Transcript</a:t>
              </a:r>
            </a:p>
            <a:p>
              <a:pPr defTabSz="241082">
                <a:defRPr/>
              </a:pPr>
              <a:r>
                <a:rPr lang="en-US" sz="844" dirty="0">
                  <a:solidFill>
                    <a:prstClr val="black"/>
                  </a:solidFill>
                  <a:latin typeface="Calibri"/>
                </a:rPr>
                <a:t>Processor</a:t>
              </a:r>
            </a:p>
          </p:txBody>
        </p:sp>
        <p:cxnSp>
          <p:nvCxnSpPr>
            <p:cNvPr id="218" name="Straight Connector 66">
              <a:extLst>
                <a:ext uri="{FF2B5EF4-FFF2-40B4-BE49-F238E27FC236}">
                  <a16:creationId xmlns:a16="http://schemas.microsoft.com/office/drawing/2014/main" id="{DCCB1F43-CF79-1546-8A0C-57E2CDBA3327}"/>
                </a:ext>
              </a:extLst>
            </p:cNvPr>
            <p:cNvCxnSpPr>
              <a:cxnSpLocks/>
              <a:stCxn id="217" idx="0"/>
              <a:endCxn id="212" idx="2"/>
            </p:cNvCxnSpPr>
            <p:nvPr/>
          </p:nvCxnSpPr>
          <p:spPr>
            <a:xfrm flipV="1">
              <a:off x="3554972" y="1284730"/>
              <a:ext cx="1371" cy="334493"/>
            </a:xfrm>
            <a:prstGeom prst="straightConnector1">
              <a:avLst/>
            </a:prstGeom>
            <a:noFill/>
            <a:ln w="9525" cap="flat" cmpd="sng" algn="ctr">
              <a:solidFill>
                <a:sysClr val="window" lastClr="FFFFFF">
                  <a:lumMod val="50000"/>
                </a:sysClr>
              </a:solidFill>
              <a:prstDash val="sysDot"/>
            </a:ln>
            <a:effectLst/>
          </p:spPr>
        </p:cxnSp>
        <p:sp>
          <p:nvSpPr>
            <p:cNvPr id="219" name="Pentagon 218">
              <a:extLst>
                <a:ext uri="{FF2B5EF4-FFF2-40B4-BE49-F238E27FC236}">
                  <a16:creationId xmlns:a16="http://schemas.microsoft.com/office/drawing/2014/main" id="{0E9E57EE-8878-EA43-9208-2C3658CA7931}"/>
                </a:ext>
              </a:extLst>
            </p:cNvPr>
            <p:cNvSpPr/>
            <p:nvPr/>
          </p:nvSpPr>
          <p:spPr>
            <a:xfrm>
              <a:off x="2882847" y="2384200"/>
              <a:ext cx="1584263" cy="639633"/>
            </a:xfrm>
            <a:prstGeom prst="homePlate">
              <a:avLst/>
            </a:prstGeom>
            <a:noFill/>
            <a:ln w="9525" cap="flat" cmpd="sng" algn="ctr">
              <a:solidFill>
                <a:sysClr val="window" lastClr="FFFFFF">
                  <a:lumMod val="50000"/>
                </a:sysClr>
              </a:solidFill>
              <a:prstDash val="solid"/>
            </a:ln>
            <a:effectLst/>
          </p:spPr>
          <p:txBody>
            <a:bodyPr rtlCol="0" anchor="ctr"/>
            <a:lstStyle/>
            <a:p>
              <a:pPr defTabSz="241082">
                <a:defRPr/>
              </a:pPr>
              <a:r>
                <a:rPr lang="en-US" sz="844" dirty="0">
                  <a:solidFill>
                    <a:prstClr val="black"/>
                  </a:solidFill>
                  <a:latin typeface="Calibri"/>
                </a:rPr>
                <a:t>Canonical Proteins</a:t>
              </a:r>
            </a:p>
          </p:txBody>
        </p:sp>
        <p:sp>
          <p:nvSpPr>
            <p:cNvPr id="220" name="Pentagon 219">
              <a:extLst>
                <a:ext uri="{FF2B5EF4-FFF2-40B4-BE49-F238E27FC236}">
                  <a16:creationId xmlns:a16="http://schemas.microsoft.com/office/drawing/2014/main" id="{6CFF89D2-373F-864D-91B2-BE81ABD2D9A4}"/>
                </a:ext>
              </a:extLst>
            </p:cNvPr>
            <p:cNvSpPr/>
            <p:nvPr/>
          </p:nvSpPr>
          <p:spPr>
            <a:xfrm>
              <a:off x="2882847" y="3263815"/>
              <a:ext cx="1584262" cy="676338"/>
            </a:xfrm>
            <a:prstGeom prst="homePlate">
              <a:avLst/>
            </a:prstGeom>
            <a:noFill/>
            <a:ln w="9525" cap="flat" cmpd="sng" algn="ctr">
              <a:solidFill>
                <a:sysClr val="window" lastClr="FFFFFF">
                  <a:lumMod val="50000"/>
                </a:sysClr>
              </a:solidFill>
              <a:prstDash val="solid"/>
            </a:ln>
            <a:effectLst/>
          </p:spPr>
          <p:txBody>
            <a:bodyPr rtlCol="0" anchor="ctr"/>
            <a:lstStyle/>
            <a:p>
              <a:pPr defTabSz="241082">
                <a:defRPr/>
              </a:pPr>
              <a:r>
                <a:rPr lang="en-US" sz="844" dirty="0">
                  <a:solidFill>
                    <a:prstClr val="black"/>
                  </a:solidFill>
                  <a:latin typeface="Calibri"/>
                </a:rPr>
                <a:t>Variant</a:t>
              </a:r>
            </a:p>
            <a:p>
              <a:pPr defTabSz="241082">
                <a:defRPr/>
              </a:pPr>
              <a:r>
                <a:rPr lang="en-US" sz="844" dirty="0">
                  <a:solidFill>
                    <a:prstClr val="black"/>
                  </a:solidFill>
                  <a:latin typeface="Calibri"/>
                </a:rPr>
                <a:t>Processor</a:t>
              </a:r>
            </a:p>
          </p:txBody>
        </p:sp>
        <p:cxnSp>
          <p:nvCxnSpPr>
            <p:cNvPr id="221" name="Straight Arrow Connector 31">
              <a:extLst>
                <a:ext uri="{FF2B5EF4-FFF2-40B4-BE49-F238E27FC236}">
                  <a16:creationId xmlns:a16="http://schemas.microsoft.com/office/drawing/2014/main" id="{344C9D58-A304-BD4C-A7A0-188D72214719}"/>
                </a:ext>
              </a:extLst>
            </p:cNvPr>
            <p:cNvCxnSpPr>
              <a:cxnSpLocks/>
              <a:stCxn id="252" idx="3"/>
              <a:endCxn id="220" idx="1"/>
            </p:cNvCxnSpPr>
            <p:nvPr/>
          </p:nvCxnSpPr>
          <p:spPr>
            <a:xfrm flipV="1">
              <a:off x="2063020" y="3601984"/>
              <a:ext cx="819827" cy="518773"/>
            </a:xfrm>
            <a:prstGeom prst="bentConnector3">
              <a:avLst>
                <a:gd name="adj1" fmla="val 50000"/>
              </a:avLst>
            </a:prstGeom>
            <a:noFill/>
            <a:ln w="6350" cap="flat" cmpd="sng" algn="ctr">
              <a:solidFill>
                <a:sysClr val="window" lastClr="FFFFFF">
                  <a:lumMod val="50000"/>
                </a:sysClr>
              </a:solidFill>
              <a:prstDash val="solid"/>
              <a:tailEnd type="triangle"/>
            </a:ln>
            <a:effectLst/>
          </p:spPr>
        </p:cxnSp>
        <p:cxnSp>
          <p:nvCxnSpPr>
            <p:cNvPr id="222" name="Straight Arrow Connector 31">
              <a:extLst>
                <a:ext uri="{FF2B5EF4-FFF2-40B4-BE49-F238E27FC236}">
                  <a16:creationId xmlns:a16="http://schemas.microsoft.com/office/drawing/2014/main" id="{EEB72F00-58AE-C848-9687-8C0F0F3B8272}"/>
                </a:ext>
              </a:extLst>
            </p:cNvPr>
            <p:cNvCxnSpPr>
              <a:cxnSpLocks/>
              <a:stCxn id="255" idx="3"/>
              <a:endCxn id="220" idx="1"/>
            </p:cNvCxnSpPr>
            <p:nvPr/>
          </p:nvCxnSpPr>
          <p:spPr>
            <a:xfrm flipV="1">
              <a:off x="2058328" y="3601984"/>
              <a:ext cx="824519" cy="2361198"/>
            </a:xfrm>
            <a:prstGeom prst="bentConnector3">
              <a:avLst>
                <a:gd name="adj1" fmla="val 50000"/>
              </a:avLst>
            </a:prstGeom>
            <a:noFill/>
            <a:ln w="6350" cap="flat" cmpd="sng" algn="ctr">
              <a:solidFill>
                <a:sysClr val="window" lastClr="FFFFFF">
                  <a:lumMod val="50000"/>
                </a:sysClr>
              </a:solidFill>
              <a:prstDash val="solid"/>
              <a:tailEnd type="triangle"/>
            </a:ln>
            <a:effectLst/>
          </p:spPr>
        </p:cxnSp>
        <p:cxnSp>
          <p:nvCxnSpPr>
            <p:cNvPr id="223" name="Straight Arrow Connector 31">
              <a:extLst>
                <a:ext uri="{FF2B5EF4-FFF2-40B4-BE49-F238E27FC236}">
                  <a16:creationId xmlns:a16="http://schemas.microsoft.com/office/drawing/2014/main" id="{10A35A90-BE61-F24E-B369-B07CFCA8A387}"/>
                </a:ext>
              </a:extLst>
            </p:cNvPr>
            <p:cNvCxnSpPr>
              <a:cxnSpLocks/>
              <a:stCxn id="220" idx="3"/>
              <a:endCxn id="215" idx="1"/>
            </p:cNvCxnSpPr>
            <p:nvPr/>
          </p:nvCxnSpPr>
          <p:spPr>
            <a:xfrm flipV="1">
              <a:off x="4467109" y="2447659"/>
              <a:ext cx="1994140" cy="1154325"/>
            </a:xfrm>
            <a:prstGeom prst="bentConnector3">
              <a:avLst>
                <a:gd name="adj1" fmla="val 50000"/>
              </a:avLst>
            </a:prstGeom>
            <a:noFill/>
            <a:ln w="6350" cap="flat" cmpd="sng" algn="ctr">
              <a:solidFill>
                <a:sysClr val="window" lastClr="FFFFFF">
                  <a:lumMod val="50000"/>
                </a:sysClr>
              </a:solidFill>
              <a:prstDash val="solid"/>
              <a:tailEnd type="triangle"/>
            </a:ln>
            <a:effectLst/>
          </p:spPr>
        </p:cxnSp>
      </p:grpSp>
      <p:sp>
        <p:nvSpPr>
          <p:cNvPr id="259" name="Rectangle 6">
            <a:extLst>
              <a:ext uri="{FF2B5EF4-FFF2-40B4-BE49-F238E27FC236}">
                <a16:creationId xmlns:a16="http://schemas.microsoft.com/office/drawing/2014/main" id="{DBC10D57-A988-1742-AD0E-4817255FF863}"/>
              </a:ext>
            </a:extLst>
          </p:cNvPr>
          <p:cNvSpPr>
            <a:spLocks noGrp="1" noChangeArrowheads="1"/>
          </p:cNvSpPr>
          <p:nvPr>
            <p:ph type="sldNum" sz="quarter" idx="10"/>
          </p:nvPr>
        </p:nvSpPr>
        <p:spPr>
          <a:xfrm>
            <a:off x="1281113" y="4657700"/>
            <a:ext cx="3914445" cy="304800"/>
          </a:xfrm>
          <a:ln/>
        </p:spPr>
        <p:txBody>
          <a:bodyPr/>
          <a:lstStyle>
            <a:lvl1pPr algn="l" defTabSz="685733" eaLnBrk="0" fontAlgn="base">
              <a:spcBef>
                <a:spcPct val="0"/>
              </a:spcBef>
              <a:spcAft>
                <a:spcPct val="0"/>
              </a:spcAft>
              <a:defRPr/>
            </a:lvl1pPr>
          </a:lstStyle>
          <a:p>
            <a:r>
              <a:rPr lang="en-US" sz="1476" dirty="0">
                <a:solidFill>
                  <a:srgbClr val="FFFFFF"/>
                </a:solidFill>
                <a:ea typeface="ＭＳ Ｐゴシック" charset="0"/>
                <a:cs typeface="ＭＳ Ｐゴシック" charset="0"/>
              </a:rPr>
              <a:t>nf-core bytesize </a:t>
            </a:r>
          </a:p>
          <a:p>
            <a:r>
              <a:rPr lang="en-US" sz="1476" dirty="0">
                <a:solidFill>
                  <a:srgbClr val="FFFFFF"/>
                </a:solidFill>
                <a:ea typeface="ＭＳ Ｐゴシック" charset="0"/>
                <a:cs typeface="ＭＳ Ｐゴシック" charset="0"/>
              </a:rPr>
              <a:t>EMBL-EBI, December 2021</a:t>
            </a:r>
          </a:p>
          <a:p>
            <a:pPr>
              <a:defRPr/>
            </a:pPr>
            <a:endParaRPr lang="de-DE" dirty="0"/>
          </a:p>
        </p:txBody>
      </p:sp>
      <p:pic>
        <p:nvPicPr>
          <p:cNvPr id="3" name="Picture 2" descr="Graphical user interface, text, application&#10;&#10;Description automatically generated">
            <a:extLst>
              <a:ext uri="{FF2B5EF4-FFF2-40B4-BE49-F238E27FC236}">
                <a16:creationId xmlns:a16="http://schemas.microsoft.com/office/drawing/2014/main" id="{1D1E13C6-827C-7E4D-9C9F-0C7E37095868}"/>
              </a:ext>
            </a:extLst>
          </p:cNvPr>
          <p:cNvPicPr>
            <a:picLocks noChangeAspect="1"/>
          </p:cNvPicPr>
          <p:nvPr/>
        </p:nvPicPr>
        <p:blipFill>
          <a:blip r:embed="rId2"/>
          <a:stretch>
            <a:fillRect/>
          </a:stretch>
        </p:blipFill>
        <p:spPr>
          <a:xfrm>
            <a:off x="3243589" y="3301525"/>
            <a:ext cx="4495800" cy="1689100"/>
          </a:xfrm>
          <a:prstGeom prst="rect">
            <a:avLst/>
          </a:prstGeom>
        </p:spPr>
      </p:pic>
    </p:spTree>
    <p:extLst>
      <p:ext uri="{BB962C8B-B14F-4D97-AF65-F5344CB8AC3E}">
        <p14:creationId xmlns:p14="http://schemas.microsoft.com/office/powerpoint/2010/main" val="2567386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F979FBC2-7107-F148-81ED-C2810B781218}"/>
              </a:ext>
            </a:extLst>
          </p:cNvPr>
          <p:cNvSpPr/>
          <p:nvPr/>
        </p:nvSpPr>
        <p:spPr bwMode="auto">
          <a:xfrm>
            <a:off x="1382370" y="3941824"/>
            <a:ext cx="6618630" cy="465358"/>
          </a:xfrm>
          <a:prstGeom prst="roundRect">
            <a:avLst/>
          </a:prstGeom>
          <a:solidFill>
            <a:schemeClr val="accent1">
              <a:alpha val="11000"/>
            </a:schemeClr>
          </a:solidFill>
          <a:ln w="9525" cap="flat" cmpd="sng" algn="ctr">
            <a:noFill/>
            <a:prstDash val="solid"/>
            <a:round/>
            <a:headEnd type="none" w="med" len="med"/>
            <a:tailEnd type="none" w="med" len="med"/>
          </a:ln>
          <a:effectLst/>
        </p:spPr>
        <p:txBody>
          <a:bodyPr vert="horz" wrap="square" lIns="44511" tIns="22255" rIns="44511" bIns="22255" numCol="1" rtlCol="0" anchor="t" anchorCtr="0" compatLnSpc="1">
            <a:prstTxWarp prst="textNoShape">
              <a:avLst/>
            </a:prstTxWarp>
          </a:bodyPr>
          <a:lstStyle/>
          <a:p>
            <a:pPr defTabSz="964350" eaLnBrk="0" hangingPunct="0"/>
            <a:endParaRPr lang="en-US" sz="2531" dirty="0"/>
          </a:p>
        </p:txBody>
      </p:sp>
      <p:sp>
        <p:nvSpPr>
          <p:cNvPr id="10" name="Title 2">
            <a:extLst>
              <a:ext uri="{FF2B5EF4-FFF2-40B4-BE49-F238E27FC236}">
                <a16:creationId xmlns:a16="http://schemas.microsoft.com/office/drawing/2014/main" id="{60FB5563-E92F-D14C-91EE-4F6516F9BDB0}"/>
              </a:ext>
            </a:extLst>
          </p:cNvPr>
          <p:cNvSpPr>
            <a:spLocks noGrp="1"/>
          </p:cNvSpPr>
          <p:nvPr>
            <p:ph type="title"/>
          </p:nvPr>
        </p:nvSpPr>
        <p:spPr>
          <a:xfrm>
            <a:off x="1370584" y="138817"/>
            <a:ext cx="6630416" cy="681204"/>
          </a:xfrm>
        </p:spPr>
        <p:txBody>
          <a:bodyPr/>
          <a:lstStyle/>
          <a:p>
            <a:pPr algn="ctr"/>
            <a:r>
              <a:rPr lang="en-GB" sz="2847" dirty="0"/>
              <a:t>PRIDE Resources (Mission)</a:t>
            </a:r>
          </a:p>
        </p:txBody>
      </p:sp>
      <p:sp>
        <p:nvSpPr>
          <p:cNvPr id="17" name="Content Placeholder 5">
            <a:extLst>
              <a:ext uri="{FF2B5EF4-FFF2-40B4-BE49-F238E27FC236}">
                <a16:creationId xmlns:a16="http://schemas.microsoft.com/office/drawing/2014/main" id="{B33CA545-6F38-EC41-B688-A4531C17EEB4}"/>
              </a:ext>
            </a:extLst>
          </p:cNvPr>
          <p:cNvSpPr txBox="1">
            <a:spLocks/>
          </p:cNvSpPr>
          <p:nvPr/>
        </p:nvSpPr>
        <p:spPr bwMode="auto">
          <a:xfrm>
            <a:off x="1269673" y="3126221"/>
            <a:ext cx="6604654" cy="15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Char char="•"/>
              <a:defRPr sz="2400">
                <a:solidFill>
                  <a:schemeClr val="tx1"/>
                </a:solidFill>
                <a:latin typeface="Arial" pitchFamily="-65" charset="0"/>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2pPr>
            <a:lvl3pPr marL="1143000" indent="-22860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3pPr>
            <a:lvl4pPr marL="1600200" indent="-22860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4pPr>
            <a:lvl5pPr marL="2057400" indent="-228600" algn="l" rtl="0" eaLnBrk="0" fontAlgn="base" hangingPunct="0">
              <a:spcBef>
                <a:spcPct val="20000"/>
              </a:spcBef>
              <a:spcAft>
                <a:spcPct val="0"/>
              </a:spcAft>
              <a:buClr>
                <a:schemeClr val="accent1"/>
              </a:buClr>
              <a:buFont typeface="Times" charset="0"/>
              <a:buChar char="•"/>
              <a:defRPr sz="2000">
                <a:solidFill>
                  <a:schemeClr val="tx1"/>
                </a:solidFill>
                <a:latin typeface="Arial" pitchFamily="-65" charset="0"/>
                <a:ea typeface="ＭＳ Ｐゴシック" pitchFamily="-65" charset="-128"/>
                <a:cs typeface="+mn-cs"/>
              </a:defRPr>
            </a:lvl5pPr>
            <a:lvl6pPr marL="25146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accent1"/>
              </a:buClr>
              <a:buFont typeface="Times" pitchFamily="-108" charset="0"/>
              <a:buChar char="•"/>
              <a:defRPr sz="2000">
                <a:solidFill>
                  <a:schemeClr val="tx1"/>
                </a:solidFill>
                <a:latin typeface="+mn-lt"/>
                <a:ea typeface="+mn-ea"/>
                <a:cs typeface="+mn-cs"/>
              </a:defRPr>
            </a:lvl9pPr>
          </a:lstStyle>
          <a:p>
            <a:pPr algn="just"/>
            <a:r>
              <a:rPr lang="en-GB" sz="1266" dirty="0"/>
              <a:t>Archive </a:t>
            </a:r>
            <a:r>
              <a:rPr lang="en-GB" sz="1266" b="1" dirty="0"/>
              <a:t>all types of proteomics mass spectrometry data </a:t>
            </a:r>
            <a:r>
              <a:rPr lang="en-GB" sz="1266" dirty="0"/>
              <a:t>for the purpose of supporting </a:t>
            </a:r>
            <a:r>
              <a:rPr lang="en-GB" sz="1266" b="1" dirty="0"/>
              <a:t>reproducible research. </a:t>
            </a:r>
            <a:r>
              <a:rPr lang="en-GB" sz="1266" dirty="0"/>
              <a:t>Provide </a:t>
            </a:r>
            <a:r>
              <a:rPr lang="en-GB" sz="1266" b="1" dirty="0"/>
              <a:t>quality control metrics</a:t>
            </a:r>
            <a:r>
              <a:rPr lang="en-GB" sz="1266" dirty="0"/>
              <a:t> and </a:t>
            </a:r>
            <a:r>
              <a:rPr lang="en-GB" sz="1266" b="1" dirty="0"/>
              <a:t>visualization components</a:t>
            </a:r>
            <a:r>
              <a:rPr lang="en-GB" sz="1266" dirty="0"/>
              <a:t> to enable the assessment and </a:t>
            </a:r>
            <a:r>
              <a:rPr lang="en-GB" sz="1266" b="1" dirty="0"/>
              <a:t>re-use</a:t>
            </a:r>
            <a:r>
              <a:rPr lang="en-GB" sz="1266" dirty="0"/>
              <a:t> of these data by other researchers.</a:t>
            </a:r>
          </a:p>
          <a:p>
            <a:pPr algn="just"/>
            <a:endParaRPr lang="en-GB" sz="1266" dirty="0"/>
          </a:p>
          <a:p>
            <a:pPr algn="just"/>
            <a:r>
              <a:rPr lang="en-GB" sz="1266" dirty="0"/>
              <a:t>To disseminate </a:t>
            </a:r>
            <a:r>
              <a:rPr lang="en-GB" sz="1266" b="1" dirty="0"/>
              <a:t>mass spectrometry based proteomics data </a:t>
            </a:r>
            <a:r>
              <a:rPr lang="en-GB" sz="1266" dirty="0"/>
              <a:t>to</a:t>
            </a:r>
            <a:r>
              <a:rPr lang="en-GB" sz="1266" b="1" dirty="0"/>
              <a:t> other bioinformatics resources </a:t>
            </a:r>
            <a:r>
              <a:rPr lang="en-GB" sz="1266" dirty="0"/>
              <a:t>including</a:t>
            </a:r>
            <a:r>
              <a:rPr lang="en-GB" sz="1266" b="1" dirty="0"/>
              <a:t> UniProt, Ensembl and Expression Atlas</a:t>
            </a:r>
            <a:r>
              <a:rPr lang="en-GB" sz="1266" dirty="0"/>
              <a:t>.</a:t>
            </a:r>
          </a:p>
        </p:txBody>
      </p:sp>
      <p:sp>
        <p:nvSpPr>
          <p:cNvPr id="18" name="Rectangle 17">
            <a:extLst>
              <a:ext uri="{FF2B5EF4-FFF2-40B4-BE49-F238E27FC236}">
                <a16:creationId xmlns:a16="http://schemas.microsoft.com/office/drawing/2014/main" id="{EEBD7F49-86AC-5547-A1EA-09986C4E86BC}"/>
              </a:ext>
            </a:extLst>
          </p:cNvPr>
          <p:cNvSpPr/>
          <p:nvPr/>
        </p:nvSpPr>
        <p:spPr>
          <a:xfrm>
            <a:off x="5195540" y="4619256"/>
            <a:ext cx="2411444" cy="254685"/>
          </a:xfrm>
          <a:prstGeom prst="rect">
            <a:avLst/>
          </a:prstGeom>
        </p:spPr>
        <p:txBody>
          <a:bodyPr wrap="square">
            <a:spAutoFit/>
          </a:bodyPr>
          <a:lstStyle/>
          <a:p>
            <a:pPr algn="ctr"/>
            <a:r>
              <a:rPr lang="en-GB" sz="1055" b="1" u="sng" kern="0" dirty="0">
                <a:latin typeface="HelveticaNeueLT Pro 45 Lt" panose="020B0403020202020204" pitchFamily="34" charset="0"/>
                <a:hlinkClick r:id="rId2"/>
              </a:rPr>
              <a:t>http://www.ebi.ac.uk/pride/archive/</a:t>
            </a:r>
            <a:endParaRPr lang="en-GB" sz="1055" b="1" u="sng" kern="0" dirty="0">
              <a:latin typeface="HelveticaNeueLT Pro 45 Lt" panose="020B0403020202020204" pitchFamily="34" charset="0"/>
            </a:endParaRPr>
          </a:p>
        </p:txBody>
      </p:sp>
      <p:sp>
        <p:nvSpPr>
          <p:cNvPr id="19" name="TextBox 18">
            <a:extLst>
              <a:ext uri="{FF2B5EF4-FFF2-40B4-BE49-F238E27FC236}">
                <a16:creationId xmlns:a16="http://schemas.microsoft.com/office/drawing/2014/main" id="{8FDF3D96-8E07-E249-AEA5-3621B5E27C36}"/>
              </a:ext>
            </a:extLst>
          </p:cNvPr>
          <p:cNvSpPr txBox="1"/>
          <p:nvPr/>
        </p:nvSpPr>
        <p:spPr>
          <a:xfrm>
            <a:off x="5833466" y="4826353"/>
            <a:ext cx="1758815" cy="222240"/>
          </a:xfrm>
          <a:prstGeom prst="rect">
            <a:avLst/>
          </a:prstGeom>
          <a:noFill/>
        </p:spPr>
        <p:txBody>
          <a:bodyPr wrap="none" rtlCol="0">
            <a:spAutoFit/>
          </a:bodyPr>
          <a:lstStyle/>
          <a:p>
            <a:r>
              <a:rPr lang="en-US" sz="844" b="1" dirty="0"/>
              <a:t>Perez-Riverol </a:t>
            </a:r>
            <a:r>
              <a:rPr lang="en-US" sz="844" b="1" i="1" dirty="0"/>
              <a:t>et al.</a:t>
            </a:r>
            <a:r>
              <a:rPr lang="en-US" sz="844" b="1" dirty="0"/>
              <a:t>, </a:t>
            </a:r>
            <a:r>
              <a:rPr lang="en-US" sz="844" b="1" i="1" dirty="0"/>
              <a:t>NAR</a:t>
            </a:r>
            <a:r>
              <a:rPr lang="en-US" sz="844" b="1" dirty="0"/>
              <a:t>, 2020</a:t>
            </a:r>
          </a:p>
        </p:txBody>
      </p:sp>
      <p:pic>
        <p:nvPicPr>
          <p:cNvPr id="20" name="Picture 19">
            <a:extLst>
              <a:ext uri="{FF2B5EF4-FFF2-40B4-BE49-F238E27FC236}">
                <a16:creationId xmlns:a16="http://schemas.microsoft.com/office/drawing/2014/main" id="{E193A146-1264-B849-83A7-C3616225049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08892" y="342301"/>
            <a:ext cx="621169" cy="436641"/>
          </a:xfrm>
          <a:prstGeom prst="rect">
            <a:avLst/>
          </a:prstGeom>
        </p:spPr>
      </p:pic>
      <p:pic>
        <p:nvPicPr>
          <p:cNvPr id="23" name="Picture 22">
            <a:extLst>
              <a:ext uri="{FF2B5EF4-FFF2-40B4-BE49-F238E27FC236}">
                <a16:creationId xmlns:a16="http://schemas.microsoft.com/office/drawing/2014/main" id="{FF92B297-800E-A74F-81E8-FBF476E609F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205646" y="763868"/>
            <a:ext cx="2769591" cy="1917422"/>
          </a:xfrm>
          <a:prstGeom prst="rect">
            <a:avLst/>
          </a:prstGeom>
        </p:spPr>
      </p:pic>
      <p:pic>
        <p:nvPicPr>
          <p:cNvPr id="25" name="Picture 24">
            <a:extLst>
              <a:ext uri="{FF2B5EF4-FFF2-40B4-BE49-F238E27FC236}">
                <a16:creationId xmlns:a16="http://schemas.microsoft.com/office/drawing/2014/main" id="{430E5711-2FBB-E04A-816A-EC59554F4D8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534655" y="783523"/>
            <a:ext cx="3506920" cy="2145234"/>
          </a:xfrm>
          <a:prstGeom prst="rect">
            <a:avLst/>
          </a:prstGeom>
        </p:spPr>
      </p:pic>
    </p:spTree>
    <p:extLst>
      <p:ext uri="{BB962C8B-B14F-4D97-AF65-F5344CB8AC3E}">
        <p14:creationId xmlns:p14="http://schemas.microsoft.com/office/powerpoint/2010/main" val="888384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Graphic 1">
            <a:extLst>
              <a:ext uri="{FF2B5EF4-FFF2-40B4-BE49-F238E27FC236}">
                <a16:creationId xmlns:a16="http://schemas.microsoft.com/office/drawing/2014/main" id="{0DDDD4E3-1C4B-2949-B8BF-EA3BD48634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400" y="133169"/>
            <a:ext cx="2483754" cy="4968000"/>
          </a:xfrm>
          <a:prstGeom prst="rect">
            <a:avLst/>
          </a:prstGeom>
        </p:spPr>
      </p:pic>
      <p:sp>
        <p:nvSpPr>
          <p:cNvPr id="2" name="Title 1">
            <a:extLst>
              <a:ext uri="{FF2B5EF4-FFF2-40B4-BE49-F238E27FC236}">
                <a16:creationId xmlns:a16="http://schemas.microsoft.com/office/drawing/2014/main" id="{2305BD7E-0850-5544-A30C-B81A955BB53C}"/>
              </a:ext>
            </a:extLst>
          </p:cNvPr>
          <p:cNvSpPr>
            <a:spLocks noGrp="1"/>
          </p:cNvSpPr>
          <p:nvPr>
            <p:ph type="title"/>
          </p:nvPr>
        </p:nvSpPr>
        <p:spPr>
          <a:xfrm>
            <a:off x="1828629" y="147546"/>
            <a:ext cx="6959668" cy="571500"/>
          </a:xfrm>
        </p:spPr>
        <p:txBody>
          <a:bodyPr/>
          <a:lstStyle/>
          <a:p>
            <a:pPr algn="ctr"/>
            <a:r>
              <a:rPr lang="en-US" dirty="0"/>
              <a:t>Reanalysis of public proteomics data</a:t>
            </a:r>
          </a:p>
        </p:txBody>
      </p:sp>
      <p:grpSp>
        <p:nvGrpSpPr>
          <p:cNvPr id="117" name="Group 116">
            <a:extLst>
              <a:ext uri="{FF2B5EF4-FFF2-40B4-BE49-F238E27FC236}">
                <a16:creationId xmlns:a16="http://schemas.microsoft.com/office/drawing/2014/main" id="{E7E6FCE3-314F-7F4C-991F-854AA366979D}"/>
              </a:ext>
            </a:extLst>
          </p:cNvPr>
          <p:cNvGrpSpPr/>
          <p:nvPr/>
        </p:nvGrpSpPr>
        <p:grpSpPr>
          <a:xfrm>
            <a:off x="3277387" y="1006724"/>
            <a:ext cx="4682581" cy="1647744"/>
            <a:chOff x="3162758" y="1678561"/>
            <a:chExt cx="6101394" cy="2263696"/>
          </a:xfrm>
        </p:grpSpPr>
        <p:sp>
          <p:nvSpPr>
            <p:cNvPr id="85" name="TextBox 84">
              <a:extLst>
                <a:ext uri="{FF2B5EF4-FFF2-40B4-BE49-F238E27FC236}">
                  <a16:creationId xmlns:a16="http://schemas.microsoft.com/office/drawing/2014/main" id="{19E8A8F4-E978-3E44-A9DF-B7D825F0545A}"/>
                </a:ext>
              </a:extLst>
            </p:cNvPr>
            <p:cNvSpPr txBox="1"/>
            <p:nvPr/>
          </p:nvSpPr>
          <p:spPr>
            <a:xfrm>
              <a:off x="5263827" y="1693191"/>
              <a:ext cx="1877165" cy="422829"/>
            </a:xfrm>
            <a:prstGeom prst="rect">
              <a:avLst/>
            </a:prstGeom>
            <a:noFill/>
            <a:effectLst/>
          </p:spPr>
          <p:txBody>
            <a:bodyPr wrap="none" rtlCol="0">
              <a:spAutoFit/>
            </a:bodyPr>
            <a:lstStyle/>
            <a:p>
              <a:pPr algn="ctr" defTabSz="241082">
                <a:defRPr/>
              </a:pPr>
              <a:r>
                <a:rPr lang="en-US" sz="1400" b="1" dirty="0">
                  <a:solidFill>
                    <a:prstClr val="black"/>
                  </a:solidFill>
                  <a:latin typeface="Calibri"/>
                </a:rPr>
                <a:t>Reanalyzed data </a:t>
              </a:r>
            </a:p>
          </p:txBody>
        </p:sp>
        <p:sp>
          <p:nvSpPr>
            <p:cNvPr id="86" name="Rectangle 85">
              <a:extLst>
                <a:ext uri="{FF2B5EF4-FFF2-40B4-BE49-F238E27FC236}">
                  <a16:creationId xmlns:a16="http://schemas.microsoft.com/office/drawing/2014/main" id="{96F8B954-2162-1542-938C-F1A109717EB2}"/>
                </a:ext>
              </a:extLst>
            </p:cNvPr>
            <p:cNvSpPr/>
            <p:nvPr/>
          </p:nvSpPr>
          <p:spPr>
            <a:xfrm>
              <a:off x="3162758" y="1678561"/>
              <a:ext cx="6101394" cy="2263696"/>
            </a:xfrm>
            <a:prstGeom prst="rect">
              <a:avLst/>
            </a:prstGeom>
            <a:noFill/>
            <a:ln w="9525" cap="flat" cmpd="sng" algn="ctr">
              <a:solidFill>
                <a:sysClr val="window" lastClr="FFFFFF">
                  <a:lumMod val="50000"/>
                </a:sysClr>
              </a:solidFill>
              <a:prstDash val="lgDash"/>
            </a:ln>
            <a:effectLst/>
          </p:spPr>
          <p:txBody>
            <a:bodyPr rtlCol="0" anchor="ctr"/>
            <a:lstStyle/>
            <a:p>
              <a:pPr algn="ctr" defTabSz="241082">
                <a:defRPr/>
              </a:pPr>
              <a:endParaRPr lang="en-US" sz="1100">
                <a:solidFill>
                  <a:prstClr val="white"/>
                </a:solidFill>
                <a:latin typeface="Calibri"/>
              </a:endParaRPr>
            </a:p>
          </p:txBody>
        </p:sp>
        <p:sp>
          <p:nvSpPr>
            <p:cNvPr id="87" name="Rounded Rectangle 86">
              <a:extLst>
                <a:ext uri="{FF2B5EF4-FFF2-40B4-BE49-F238E27FC236}">
                  <a16:creationId xmlns:a16="http://schemas.microsoft.com/office/drawing/2014/main" id="{60CA961D-6773-304E-9800-94A954DD1D2A}"/>
                </a:ext>
              </a:extLst>
            </p:cNvPr>
            <p:cNvSpPr/>
            <p:nvPr/>
          </p:nvSpPr>
          <p:spPr>
            <a:xfrm>
              <a:off x="3283612" y="2142803"/>
              <a:ext cx="1090908" cy="738359"/>
            </a:xfrm>
            <a:prstGeom prst="roundRect">
              <a:avLst/>
            </a:prstGeom>
            <a:solidFill>
              <a:srgbClr val="EEECE1">
                <a:lumMod val="90000"/>
              </a:srgbClr>
            </a:solidFill>
            <a:ln w="9525" cap="flat" cmpd="sng" algn="ctr">
              <a:noFill/>
              <a:prstDash val="solid"/>
            </a:ln>
            <a:effectLst/>
          </p:spPr>
          <p:txBody>
            <a:bodyPr rtlCol="0" anchor="ctr"/>
            <a:lstStyle/>
            <a:p>
              <a:pPr algn="ctr" defTabSz="241082">
                <a:defRPr/>
              </a:pPr>
              <a:r>
                <a:rPr lang="en-US" sz="1100" dirty="0">
                  <a:solidFill>
                    <a:prstClr val="black"/>
                  </a:solidFill>
                  <a:latin typeface="Calibri"/>
                </a:rPr>
                <a:t>6 PRIDE datasets</a:t>
              </a:r>
            </a:p>
          </p:txBody>
        </p:sp>
        <p:sp>
          <p:nvSpPr>
            <p:cNvPr id="88" name="Rounded Rectangle 87">
              <a:extLst>
                <a:ext uri="{FF2B5EF4-FFF2-40B4-BE49-F238E27FC236}">
                  <a16:creationId xmlns:a16="http://schemas.microsoft.com/office/drawing/2014/main" id="{014F5CD9-86C3-7A4E-B5CD-3ADE878D336E}"/>
                </a:ext>
              </a:extLst>
            </p:cNvPr>
            <p:cNvSpPr/>
            <p:nvPr/>
          </p:nvSpPr>
          <p:spPr>
            <a:xfrm>
              <a:off x="4671387" y="2153614"/>
              <a:ext cx="1428978" cy="715804"/>
            </a:xfrm>
            <a:prstGeom prst="roundRect">
              <a:avLst/>
            </a:prstGeom>
            <a:solidFill>
              <a:srgbClr val="EEECE1">
                <a:lumMod val="90000"/>
              </a:srgbClr>
            </a:solidFill>
            <a:ln w="9525" cap="flat" cmpd="sng" algn="ctr">
              <a:noFill/>
              <a:prstDash val="solid"/>
            </a:ln>
            <a:effectLst/>
          </p:spPr>
          <p:txBody>
            <a:bodyPr lIns="48220" tIns="24110" rIns="48220" bIns="24110" rtlCol="0" anchor="ctr"/>
            <a:lstStyle/>
            <a:p>
              <a:pPr algn="ctr" defTabSz="241082">
                <a:defRPr/>
              </a:pPr>
              <a:r>
                <a:rPr lang="en-US" sz="1100" dirty="0">
                  <a:solidFill>
                    <a:prstClr val="black"/>
                  </a:solidFill>
                  <a:latin typeface="Calibri"/>
                </a:rPr>
                <a:t>65 cancer cell lines</a:t>
              </a:r>
            </a:p>
          </p:txBody>
        </p:sp>
        <p:sp>
          <p:nvSpPr>
            <p:cNvPr id="89" name="Rounded Rectangle 88">
              <a:extLst>
                <a:ext uri="{FF2B5EF4-FFF2-40B4-BE49-F238E27FC236}">
                  <a16:creationId xmlns:a16="http://schemas.microsoft.com/office/drawing/2014/main" id="{687D6449-15E6-114D-93AD-E5E2BC19D978}"/>
                </a:ext>
              </a:extLst>
            </p:cNvPr>
            <p:cNvSpPr/>
            <p:nvPr/>
          </p:nvSpPr>
          <p:spPr>
            <a:xfrm>
              <a:off x="6579833" y="2153614"/>
              <a:ext cx="919073" cy="715804"/>
            </a:xfrm>
            <a:prstGeom prst="roundRect">
              <a:avLst/>
            </a:prstGeom>
            <a:solidFill>
              <a:srgbClr val="EEECE1">
                <a:lumMod val="90000"/>
              </a:srgbClr>
            </a:solidFill>
            <a:ln w="9525" cap="flat" cmpd="sng" algn="ctr">
              <a:noFill/>
              <a:prstDash val="solid"/>
            </a:ln>
            <a:effectLst/>
          </p:spPr>
          <p:txBody>
            <a:bodyPr rtlCol="0" anchor="ctr"/>
            <a:lstStyle/>
            <a:p>
              <a:pPr algn="ctr" defTabSz="241082">
                <a:defRPr/>
              </a:pPr>
              <a:r>
                <a:rPr lang="en-US" sz="1100" dirty="0">
                  <a:solidFill>
                    <a:prstClr val="black"/>
                  </a:solidFill>
                  <a:latin typeface="Calibri"/>
                </a:rPr>
                <a:t>20M</a:t>
              </a:r>
            </a:p>
            <a:p>
              <a:pPr algn="ctr" defTabSz="241082">
                <a:defRPr/>
              </a:pPr>
              <a:r>
                <a:rPr lang="en-US" sz="1100" dirty="0">
                  <a:solidFill>
                    <a:prstClr val="black"/>
                  </a:solidFill>
                  <a:latin typeface="Calibri"/>
                </a:rPr>
                <a:t>MS/MS</a:t>
              </a:r>
            </a:p>
          </p:txBody>
        </p:sp>
        <p:sp>
          <p:nvSpPr>
            <p:cNvPr id="90" name="Rounded Rectangle 89">
              <a:extLst>
                <a:ext uri="{FF2B5EF4-FFF2-40B4-BE49-F238E27FC236}">
                  <a16:creationId xmlns:a16="http://schemas.microsoft.com/office/drawing/2014/main" id="{FB509F2E-47AF-7B45-826E-F71B3A98CA93}"/>
                </a:ext>
              </a:extLst>
            </p:cNvPr>
            <p:cNvSpPr/>
            <p:nvPr/>
          </p:nvSpPr>
          <p:spPr>
            <a:xfrm>
              <a:off x="8037577" y="2158024"/>
              <a:ext cx="1081624" cy="715804"/>
            </a:xfrm>
            <a:prstGeom prst="roundRect">
              <a:avLst/>
            </a:prstGeom>
            <a:solidFill>
              <a:srgbClr val="EEECE1">
                <a:lumMod val="90000"/>
              </a:srgbClr>
            </a:solidFill>
            <a:ln w="9525" cap="flat" cmpd="sng" algn="ctr">
              <a:noFill/>
              <a:prstDash val="solid"/>
            </a:ln>
            <a:effectLst/>
          </p:spPr>
          <p:txBody>
            <a:bodyPr rtlCol="0" anchor="ctr"/>
            <a:lstStyle/>
            <a:p>
              <a:pPr algn="ctr" defTabSz="241082">
                <a:defRPr/>
              </a:pPr>
              <a:r>
                <a:rPr lang="en-US" sz="1100" dirty="0">
                  <a:solidFill>
                    <a:prstClr val="black"/>
                  </a:solidFill>
                  <a:latin typeface="Calibri"/>
                </a:rPr>
                <a:t>6M </a:t>
              </a:r>
            </a:p>
            <a:p>
              <a:pPr algn="ctr" defTabSz="241082">
                <a:defRPr/>
              </a:pPr>
              <a:r>
                <a:rPr lang="en-US" sz="1100" dirty="0">
                  <a:solidFill>
                    <a:prstClr val="black"/>
                  </a:solidFill>
                  <a:latin typeface="Calibri"/>
                </a:rPr>
                <a:t>PSMs</a:t>
              </a:r>
            </a:p>
          </p:txBody>
        </p:sp>
        <p:sp>
          <p:nvSpPr>
            <p:cNvPr id="91" name="Rounded Rectangle 90">
              <a:extLst>
                <a:ext uri="{FF2B5EF4-FFF2-40B4-BE49-F238E27FC236}">
                  <a16:creationId xmlns:a16="http://schemas.microsoft.com/office/drawing/2014/main" id="{46911CCB-DEBE-C54B-AC39-E4813E0A52D2}"/>
                </a:ext>
              </a:extLst>
            </p:cNvPr>
            <p:cNvSpPr/>
            <p:nvPr/>
          </p:nvSpPr>
          <p:spPr>
            <a:xfrm>
              <a:off x="3908923" y="3289740"/>
              <a:ext cx="1167117" cy="487450"/>
            </a:xfrm>
            <a:prstGeom prst="roundRect">
              <a:avLst/>
            </a:prstGeom>
            <a:solidFill>
              <a:srgbClr val="EEECE1">
                <a:lumMod val="90000"/>
              </a:srgbClr>
            </a:solidFill>
            <a:ln w="9525" cap="flat" cmpd="sng" algn="ctr">
              <a:noFill/>
              <a:prstDash val="solid"/>
            </a:ln>
            <a:effectLst/>
          </p:spPr>
          <p:txBody>
            <a:bodyPr rtlCol="0" anchor="ctr"/>
            <a:lstStyle/>
            <a:p>
              <a:pPr algn="ctr" defTabSz="241082">
                <a:defRPr/>
              </a:pPr>
              <a:r>
                <a:rPr lang="en-US" sz="1100" dirty="0">
                  <a:solidFill>
                    <a:prstClr val="black"/>
                  </a:solidFill>
                  <a:latin typeface="Calibri"/>
                </a:rPr>
                <a:t>5M</a:t>
              </a:r>
            </a:p>
            <a:p>
              <a:pPr algn="ctr" defTabSz="241082">
                <a:defRPr/>
              </a:pPr>
              <a:r>
                <a:rPr lang="en-US" sz="1100" dirty="0">
                  <a:solidFill>
                    <a:prstClr val="black"/>
                  </a:solidFill>
                  <a:latin typeface="Calibri"/>
                </a:rPr>
                <a:t>Canonical</a:t>
              </a:r>
            </a:p>
          </p:txBody>
        </p:sp>
        <p:sp>
          <p:nvSpPr>
            <p:cNvPr id="92" name="Rounded Rectangle 91">
              <a:extLst>
                <a:ext uri="{FF2B5EF4-FFF2-40B4-BE49-F238E27FC236}">
                  <a16:creationId xmlns:a16="http://schemas.microsoft.com/office/drawing/2014/main" id="{A4F4FBEA-432F-9A41-821A-CB3F4F93C7AA}"/>
                </a:ext>
              </a:extLst>
            </p:cNvPr>
            <p:cNvSpPr/>
            <p:nvPr/>
          </p:nvSpPr>
          <p:spPr>
            <a:xfrm>
              <a:off x="5299901" y="3296794"/>
              <a:ext cx="1330274" cy="487451"/>
            </a:xfrm>
            <a:prstGeom prst="roundRect">
              <a:avLst/>
            </a:prstGeom>
            <a:solidFill>
              <a:srgbClr val="FF0000">
                <a:alpha val="37000"/>
              </a:srgbClr>
            </a:solidFill>
            <a:ln w="9525" cap="flat" cmpd="sng" algn="ctr">
              <a:noFill/>
              <a:prstDash val="solid"/>
            </a:ln>
            <a:effectLst/>
          </p:spPr>
          <p:txBody>
            <a:bodyPr lIns="0" rIns="0" rtlCol="0" anchor="ctr"/>
            <a:lstStyle/>
            <a:p>
              <a:pPr algn="ctr" defTabSz="241082">
                <a:defRPr/>
              </a:pPr>
              <a:r>
                <a:rPr lang="en-US" sz="1100" dirty="0">
                  <a:solidFill>
                    <a:prstClr val="black"/>
                  </a:solidFill>
                  <a:latin typeface="Calibri"/>
                </a:rPr>
                <a:t>315’085 </a:t>
              </a:r>
            </a:p>
            <a:p>
              <a:pPr algn="ctr" defTabSz="241082">
                <a:defRPr/>
              </a:pPr>
              <a:r>
                <a:rPr lang="en-US" sz="1100" dirty="0">
                  <a:solidFill>
                    <a:prstClr val="black"/>
                  </a:solidFill>
                  <a:latin typeface="Calibri"/>
                </a:rPr>
                <a:t>Non-Canonical</a:t>
              </a:r>
            </a:p>
          </p:txBody>
        </p:sp>
        <p:sp>
          <p:nvSpPr>
            <p:cNvPr id="93" name="Rounded Rectangle 92">
              <a:extLst>
                <a:ext uri="{FF2B5EF4-FFF2-40B4-BE49-F238E27FC236}">
                  <a16:creationId xmlns:a16="http://schemas.microsoft.com/office/drawing/2014/main" id="{277D290F-4D6B-6942-B728-44740AD96A93}"/>
                </a:ext>
              </a:extLst>
            </p:cNvPr>
            <p:cNvSpPr/>
            <p:nvPr/>
          </p:nvSpPr>
          <p:spPr>
            <a:xfrm>
              <a:off x="8083668" y="3289741"/>
              <a:ext cx="1105842" cy="487450"/>
            </a:xfrm>
            <a:prstGeom prst="roundRect">
              <a:avLst/>
            </a:prstGeom>
            <a:solidFill>
              <a:srgbClr val="4BACC6">
                <a:alpha val="53000"/>
              </a:srgbClr>
            </a:solidFill>
            <a:ln w="9525" cap="flat" cmpd="sng" algn="ctr">
              <a:noFill/>
              <a:prstDash val="solid"/>
            </a:ln>
            <a:effectLst/>
          </p:spPr>
          <p:txBody>
            <a:bodyPr rtlCol="0" anchor="ctr"/>
            <a:lstStyle/>
            <a:p>
              <a:pPr algn="ctr" defTabSz="241082">
                <a:defRPr/>
              </a:pPr>
              <a:r>
                <a:rPr lang="en-US" sz="1100" dirty="0">
                  <a:solidFill>
                    <a:prstClr val="black"/>
                  </a:solidFill>
                  <a:latin typeface="Calibri"/>
                </a:rPr>
                <a:t>21’148</a:t>
              </a:r>
            </a:p>
            <a:p>
              <a:pPr algn="ctr" defTabSz="241082">
                <a:defRPr/>
              </a:pPr>
              <a:r>
                <a:rPr lang="en-US" sz="1100" dirty="0">
                  <a:solidFill>
                    <a:prstClr val="black"/>
                  </a:solidFill>
                  <a:latin typeface="Calibri"/>
                </a:rPr>
                <a:t>Variant</a:t>
              </a:r>
            </a:p>
          </p:txBody>
        </p:sp>
        <p:cxnSp>
          <p:nvCxnSpPr>
            <p:cNvPr id="94" name="Straight Arrow Connector 31">
              <a:extLst>
                <a:ext uri="{FF2B5EF4-FFF2-40B4-BE49-F238E27FC236}">
                  <a16:creationId xmlns:a16="http://schemas.microsoft.com/office/drawing/2014/main" id="{3E167558-CB26-574C-8E07-2D08FBB33EE5}"/>
                </a:ext>
              </a:extLst>
            </p:cNvPr>
            <p:cNvCxnSpPr>
              <a:cxnSpLocks/>
              <a:stCxn id="87" idx="3"/>
              <a:endCxn id="88" idx="1"/>
            </p:cNvCxnSpPr>
            <p:nvPr/>
          </p:nvCxnSpPr>
          <p:spPr>
            <a:xfrm flipV="1">
              <a:off x="4374520" y="2511517"/>
              <a:ext cx="296867" cy="466"/>
            </a:xfrm>
            <a:prstGeom prst="straightConnector1">
              <a:avLst/>
            </a:prstGeom>
            <a:noFill/>
            <a:ln w="6350" cap="flat" cmpd="sng" algn="ctr">
              <a:solidFill>
                <a:srgbClr val="EEECE1">
                  <a:lumMod val="50000"/>
                  <a:alpha val="56000"/>
                </a:srgbClr>
              </a:solidFill>
              <a:prstDash val="solid"/>
              <a:tailEnd type="triangle"/>
            </a:ln>
            <a:effectLst/>
          </p:spPr>
        </p:cxnSp>
        <p:cxnSp>
          <p:nvCxnSpPr>
            <p:cNvPr id="95" name="Straight Arrow Connector 31">
              <a:extLst>
                <a:ext uri="{FF2B5EF4-FFF2-40B4-BE49-F238E27FC236}">
                  <a16:creationId xmlns:a16="http://schemas.microsoft.com/office/drawing/2014/main" id="{FF53F3C1-ECE7-7146-9695-3B80A6CE47F0}"/>
                </a:ext>
              </a:extLst>
            </p:cNvPr>
            <p:cNvCxnSpPr>
              <a:cxnSpLocks/>
              <a:stCxn id="88" idx="3"/>
              <a:endCxn id="89" idx="1"/>
            </p:cNvCxnSpPr>
            <p:nvPr/>
          </p:nvCxnSpPr>
          <p:spPr>
            <a:xfrm>
              <a:off x="6100365" y="2511517"/>
              <a:ext cx="479468" cy="0"/>
            </a:xfrm>
            <a:prstGeom prst="straightConnector1">
              <a:avLst/>
            </a:prstGeom>
            <a:noFill/>
            <a:ln w="6350" cap="flat" cmpd="sng" algn="ctr">
              <a:solidFill>
                <a:srgbClr val="EEECE1">
                  <a:lumMod val="50000"/>
                  <a:alpha val="56000"/>
                </a:srgbClr>
              </a:solidFill>
              <a:prstDash val="solid"/>
              <a:tailEnd type="triangle"/>
            </a:ln>
            <a:effectLst/>
          </p:spPr>
        </p:cxnSp>
        <p:cxnSp>
          <p:nvCxnSpPr>
            <p:cNvPr id="96" name="Straight Arrow Connector 31">
              <a:extLst>
                <a:ext uri="{FF2B5EF4-FFF2-40B4-BE49-F238E27FC236}">
                  <a16:creationId xmlns:a16="http://schemas.microsoft.com/office/drawing/2014/main" id="{07849821-FDA2-FB45-8FE7-218A533B69B8}"/>
                </a:ext>
              </a:extLst>
            </p:cNvPr>
            <p:cNvCxnSpPr>
              <a:cxnSpLocks/>
              <a:stCxn id="89" idx="3"/>
              <a:endCxn id="90" idx="1"/>
            </p:cNvCxnSpPr>
            <p:nvPr/>
          </p:nvCxnSpPr>
          <p:spPr>
            <a:xfrm>
              <a:off x="7498906" y="2511517"/>
              <a:ext cx="538671" cy="4410"/>
            </a:xfrm>
            <a:prstGeom prst="straightConnector1">
              <a:avLst/>
            </a:prstGeom>
            <a:noFill/>
            <a:ln w="6350" cap="flat" cmpd="sng" algn="ctr">
              <a:solidFill>
                <a:srgbClr val="EEECE1">
                  <a:lumMod val="50000"/>
                  <a:alpha val="56000"/>
                </a:srgbClr>
              </a:solidFill>
              <a:prstDash val="solid"/>
              <a:tailEnd type="triangle"/>
            </a:ln>
            <a:effectLst/>
          </p:spPr>
        </p:cxnSp>
        <p:cxnSp>
          <p:nvCxnSpPr>
            <p:cNvPr id="97" name="Straight Connector 96">
              <a:extLst>
                <a:ext uri="{FF2B5EF4-FFF2-40B4-BE49-F238E27FC236}">
                  <a16:creationId xmlns:a16="http://schemas.microsoft.com/office/drawing/2014/main" id="{60727422-C69E-5346-83E3-D9DFC7C2F9F0}"/>
                </a:ext>
              </a:extLst>
            </p:cNvPr>
            <p:cNvCxnSpPr>
              <a:cxnSpLocks/>
              <a:stCxn id="90" idx="2"/>
              <a:endCxn id="91" idx="0"/>
            </p:cNvCxnSpPr>
            <p:nvPr/>
          </p:nvCxnSpPr>
          <p:spPr>
            <a:xfrm flipH="1">
              <a:off x="4492482" y="2873828"/>
              <a:ext cx="4085907" cy="415912"/>
            </a:xfrm>
            <a:prstGeom prst="line">
              <a:avLst/>
            </a:prstGeom>
            <a:noFill/>
            <a:ln w="9525" cap="flat" cmpd="sng" algn="ctr">
              <a:solidFill>
                <a:srgbClr val="EEECE1">
                  <a:lumMod val="50000"/>
                  <a:alpha val="58000"/>
                </a:srgbClr>
              </a:solidFill>
              <a:prstDash val="solid"/>
            </a:ln>
            <a:effectLst/>
          </p:spPr>
        </p:cxnSp>
        <p:cxnSp>
          <p:nvCxnSpPr>
            <p:cNvPr id="98" name="Straight Connector 97">
              <a:extLst>
                <a:ext uri="{FF2B5EF4-FFF2-40B4-BE49-F238E27FC236}">
                  <a16:creationId xmlns:a16="http://schemas.microsoft.com/office/drawing/2014/main" id="{B7CB0490-565E-B246-86A1-8CF3B5EA2587}"/>
                </a:ext>
              </a:extLst>
            </p:cNvPr>
            <p:cNvCxnSpPr>
              <a:cxnSpLocks/>
              <a:stCxn id="90" idx="2"/>
              <a:endCxn id="92" idx="0"/>
            </p:cNvCxnSpPr>
            <p:nvPr/>
          </p:nvCxnSpPr>
          <p:spPr>
            <a:xfrm flipH="1">
              <a:off x="5965038" y="2873828"/>
              <a:ext cx="2613351" cy="422966"/>
            </a:xfrm>
            <a:prstGeom prst="line">
              <a:avLst/>
            </a:prstGeom>
            <a:noFill/>
            <a:ln w="9525" cap="flat" cmpd="sng" algn="ctr">
              <a:solidFill>
                <a:srgbClr val="EEECE1">
                  <a:lumMod val="50000"/>
                  <a:alpha val="58000"/>
                </a:srgbClr>
              </a:solidFill>
              <a:prstDash val="solid"/>
            </a:ln>
            <a:effectLst/>
          </p:spPr>
        </p:cxnSp>
        <p:cxnSp>
          <p:nvCxnSpPr>
            <p:cNvPr id="99" name="Straight Connector 98">
              <a:extLst>
                <a:ext uri="{FF2B5EF4-FFF2-40B4-BE49-F238E27FC236}">
                  <a16:creationId xmlns:a16="http://schemas.microsoft.com/office/drawing/2014/main" id="{A5352CBC-3B98-D54F-8A46-D79E5E5020A1}"/>
                </a:ext>
              </a:extLst>
            </p:cNvPr>
            <p:cNvCxnSpPr>
              <a:cxnSpLocks/>
              <a:stCxn id="90" idx="2"/>
              <a:endCxn id="93" idx="0"/>
            </p:cNvCxnSpPr>
            <p:nvPr/>
          </p:nvCxnSpPr>
          <p:spPr>
            <a:xfrm>
              <a:off x="8578389" y="2873828"/>
              <a:ext cx="58200" cy="415913"/>
            </a:xfrm>
            <a:prstGeom prst="line">
              <a:avLst/>
            </a:prstGeom>
            <a:noFill/>
            <a:ln w="9525" cap="flat" cmpd="sng" algn="ctr">
              <a:solidFill>
                <a:srgbClr val="EEECE1">
                  <a:lumMod val="50000"/>
                  <a:alpha val="58000"/>
                </a:srgbClr>
              </a:solidFill>
              <a:prstDash val="solid"/>
            </a:ln>
            <a:effectLst/>
          </p:spPr>
        </p:cxnSp>
        <p:sp>
          <p:nvSpPr>
            <p:cNvPr id="64" name="Rounded Rectangle 63">
              <a:extLst>
                <a:ext uri="{FF2B5EF4-FFF2-40B4-BE49-F238E27FC236}">
                  <a16:creationId xmlns:a16="http://schemas.microsoft.com/office/drawing/2014/main" id="{B8CA70CF-8F78-8443-B232-D9AAB4940485}"/>
                </a:ext>
              </a:extLst>
            </p:cNvPr>
            <p:cNvSpPr/>
            <p:nvPr/>
          </p:nvSpPr>
          <p:spPr>
            <a:xfrm>
              <a:off x="6755536" y="3286214"/>
              <a:ext cx="1105842" cy="487450"/>
            </a:xfrm>
            <a:prstGeom prst="roundRect">
              <a:avLst/>
            </a:prstGeom>
            <a:solidFill>
              <a:srgbClr val="4BACC6">
                <a:alpha val="53000"/>
              </a:srgbClr>
            </a:solidFill>
            <a:ln w="9525" cap="flat" cmpd="sng" algn="ctr">
              <a:noFill/>
              <a:prstDash val="solid"/>
            </a:ln>
            <a:effectLst/>
          </p:spPr>
          <p:txBody>
            <a:bodyPr rtlCol="0" anchor="ctr"/>
            <a:lstStyle/>
            <a:p>
              <a:pPr algn="ctr" defTabSz="241082">
                <a:defRPr/>
              </a:pPr>
              <a:r>
                <a:rPr lang="en-US" sz="1100" dirty="0">
                  <a:solidFill>
                    <a:prstClr val="black"/>
                  </a:solidFill>
                  <a:latin typeface="Calibri"/>
                </a:rPr>
                <a:t>2’883 </a:t>
              </a:r>
            </a:p>
            <a:p>
              <a:pPr algn="ctr" defTabSz="241082">
                <a:defRPr/>
              </a:pPr>
              <a:r>
                <a:rPr lang="en-US" sz="1100" dirty="0">
                  <a:solidFill>
                    <a:prstClr val="black"/>
                  </a:solidFill>
                  <a:latin typeface="Calibri"/>
                </a:rPr>
                <a:t>Mutant</a:t>
              </a:r>
            </a:p>
          </p:txBody>
        </p:sp>
        <p:cxnSp>
          <p:nvCxnSpPr>
            <p:cNvPr id="62" name="Straight Connector 61">
              <a:extLst>
                <a:ext uri="{FF2B5EF4-FFF2-40B4-BE49-F238E27FC236}">
                  <a16:creationId xmlns:a16="http://schemas.microsoft.com/office/drawing/2014/main" id="{7E9BBA4A-0C48-8A44-A3BF-EBC9A03EDC68}"/>
                </a:ext>
              </a:extLst>
            </p:cNvPr>
            <p:cNvCxnSpPr>
              <a:cxnSpLocks/>
              <a:stCxn id="90" idx="2"/>
              <a:endCxn id="64" idx="0"/>
            </p:cNvCxnSpPr>
            <p:nvPr/>
          </p:nvCxnSpPr>
          <p:spPr>
            <a:xfrm flipH="1">
              <a:off x="7308457" y="2873828"/>
              <a:ext cx="1269932" cy="412386"/>
            </a:xfrm>
            <a:prstGeom prst="line">
              <a:avLst/>
            </a:prstGeom>
            <a:noFill/>
            <a:ln w="9525" cap="flat" cmpd="sng" algn="ctr">
              <a:solidFill>
                <a:srgbClr val="EEECE1">
                  <a:lumMod val="50000"/>
                  <a:alpha val="58000"/>
                </a:srgbClr>
              </a:solidFill>
              <a:prstDash val="solid"/>
            </a:ln>
            <a:effectLst/>
          </p:spPr>
        </p:cxnSp>
      </p:grpSp>
      <p:pic>
        <p:nvPicPr>
          <p:cNvPr id="118" name="Graphic 4">
            <a:extLst>
              <a:ext uri="{FF2B5EF4-FFF2-40B4-BE49-F238E27FC236}">
                <a16:creationId xmlns:a16="http://schemas.microsoft.com/office/drawing/2014/main" id="{E34665D2-CC0F-D14F-87B9-A4A9A8F162D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824" t="3642" r="5114" b="4932"/>
          <a:stretch/>
        </p:blipFill>
        <p:spPr bwMode="auto">
          <a:xfrm>
            <a:off x="4152090" y="2728000"/>
            <a:ext cx="2306958" cy="23160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3070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ENSEMBL Visualization</a:t>
            </a:r>
          </a:p>
        </p:txBody>
      </p:sp>
      <p:pic>
        <p:nvPicPr>
          <p:cNvPr id="7" name="Content Placeholder 4">
            <a:extLst>
              <a:ext uri="{FF2B5EF4-FFF2-40B4-BE49-F238E27FC236}">
                <a16:creationId xmlns:a16="http://schemas.microsoft.com/office/drawing/2014/main" id="{8075010F-4C0C-1846-B466-2772C3AB09B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2583" y="902263"/>
            <a:ext cx="7337285" cy="3600000"/>
          </a:xfrm>
          <a:prstGeom prst="rect">
            <a:avLst/>
          </a:prstGeom>
        </p:spPr>
      </p:pic>
    </p:spTree>
    <p:extLst>
      <p:ext uri="{BB962C8B-B14F-4D97-AF65-F5344CB8AC3E}">
        <p14:creationId xmlns:p14="http://schemas.microsoft.com/office/powerpoint/2010/main" val="3405170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7834-A731-D84B-8C91-D7CB9A776857}"/>
              </a:ext>
            </a:extLst>
          </p:cNvPr>
          <p:cNvSpPr>
            <a:spLocks noGrp="1"/>
          </p:cNvSpPr>
          <p:nvPr>
            <p:ph type="title"/>
          </p:nvPr>
        </p:nvSpPr>
        <p:spPr/>
        <p:txBody>
          <a:bodyPr/>
          <a:lstStyle/>
          <a:p>
            <a:r>
              <a:rPr lang="en-US" dirty="0"/>
              <a:t>Bulk Expression Atlas</a:t>
            </a:r>
          </a:p>
        </p:txBody>
      </p:sp>
      <p:sp>
        <p:nvSpPr>
          <p:cNvPr id="4" name="Content Placeholder 2">
            <a:extLst>
              <a:ext uri="{FF2B5EF4-FFF2-40B4-BE49-F238E27FC236}">
                <a16:creationId xmlns:a16="http://schemas.microsoft.com/office/drawing/2014/main" id="{BC8342F1-F300-D846-B2B7-42DA00CEE81E}"/>
              </a:ext>
            </a:extLst>
          </p:cNvPr>
          <p:cNvSpPr txBox="1">
            <a:spLocks/>
          </p:cNvSpPr>
          <p:nvPr/>
        </p:nvSpPr>
        <p:spPr bwMode="auto">
          <a:xfrm>
            <a:off x="393915" y="903090"/>
            <a:ext cx="3879635" cy="382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54013" indent="-354013" algn="l" defTabSz="952500" rtl="0" eaLnBrk="0" fontAlgn="base" hangingPunct="0">
              <a:spcBef>
                <a:spcPct val="20000"/>
              </a:spcBef>
              <a:spcAft>
                <a:spcPts val="575"/>
              </a:spcAft>
              <a:buClr>
                <a:schemeClr val="accent1"/>
              </a:buClr>
              <a:buSzPct val="120000"/>
              <a:buFont typeface="Arial" charset="0"/>
              <a:buChar char="•"/>
              <a:defRPr sz="2400">
                <a:solidFill>
                  <a:schemeClr val="tx1">
                    <a:lumMod val="65000"/>
                    <a:lumOff val="35000"/>
                  </a:schemeClr>
                </a:solidFill>
                <a:latin typeface="HelveticaNeueLT Pro 45 Lt"/>
                <a:ea typeface="ＭＳ Ｐゴシック" charset="0"/>
                <a:cs typeface="HelveticaNeueLT Pro 45 Lt"/>
              </a:defRPr>
            </a:lvl1pPr>
            <a:lvl2pPr marL="631825" indent="-276225" algn="l" defTabSz="952500" rtl="0" eaLnBrk="0" fontAlgn="base" hangingPunct="0">
              <a:spcBef>
                <a:spcPct val="20000"/>
              </a:spcBef>
              <a:spcAft>
                <a:spcPts val="575"/>
              </a:spcAft>
              <a:buClr>
                <a:schemeClr val="accent1"/>
              </a:buClr>
              <a:buSzPct val="100000"/>
              <a:buFont typeface="Arial" charset="0"/>
              <a:buChar char="•"/>
              <a:defRPr sz="2200">
                <a:solidFill>
                  <a:schemeClr val="tx1">
                    <a:lumMod val="65000"/>
                    <a:lumOff val="35000"/>
                  </a:schemeClr>
                </a:solidFill>
                <a:latin typeface="HelveticaNeueLT Pro 45 Lt"/>
                <a:ea typeface="ＭＳ Ｐゴシック" charset="0"/>
                <a:cs typeface="HelveticaNeueLT Pro 45 Lt"/>
              </a:defRPr>
            </a:lvl2pPr>
            <a:lvl3pPr marL="895350" indent="-234950" algn="l" defTabSz="952500" rtl="0" eaLnBrk="0" fontAlgn="base" hangingPunct="0">
              <a:spcBef>
                <a:spcPct val="20000"/>
              </a:spcBef>
              <a:spcAft>
                <a:spcPts val="575"/>
              </a:spcAft>
              <a:buClr>
                <a:schemeClr val="accent1"/>
              </a:buClr>
              <a:buFont typeface="Times" charset="0"/>
              <a:buChar char="•"/>
              <a:defRPr sz="2000">
                <a:solidFill>
                  <a:schemeClr val="tx1">
                    <a:lumMod val="65000"/>
                    <a:lumOff val="35000"/>
                  </a:schemeClr>
                </a:solidFill>
                <a:latin typeface="HelveticaNeueLT Pro 45 Lt"/>
                <a:ea typeface="ＭＳ Ｐゴシック" charset="0"/>
                <a:cs typeface="HelveticaNeueLT Pro 45 Lt"/>
              </a:defRPr>
            </a:lvl3pPr>
            <a:lvl4pPr marL="1147763" indent="-234950" algn="l" defTabSz="952500" rtl="0" eaLnBrk="0" fontAlgn="base" hangingPunct="0">
              <a:spcBef>
                <a:spcPct val="20000"/>
              </a:spcBef>
              <a:spcAft>
                <a:spcPts val="575"/>
              </a:spcAft>
              <a:buClr>
                <a:schemeClr val="accent1"/>
              </a:buClr>
              <a:buFont typeface="Times" charset="0"/>
              <a:buChar char="•"/>
              <a:defRPr sz="2000">
                <a:solidFill>
                  <a:schemeClr val="tx1">
                    <a:lumMod val="65000"/>
                    <a:lumOff val="35000"/>
                  </a:schemeClr>
                </a:solidFill>
                <a:latin typeface="HelveticaNeueLT Pro 45 Lt"/>
                <a:ea typeface="ＭＳ Ｐゴシック" charset="0"/>
                <a:cs typeface="HelveticaNeueLT Pro 45 Lt"/>
              </a:defRPr>
            </a:lvl4pPr>
            <a:lvl5pPr marL="1400175" indent="-234950" algn="l" defTabSz="952500" rtl="0" eaLnBrk="0" fontAlgn="base" hangingPunct="0">
              <a:spcBef>
                <a:spcPct val="20000"/>
              </a:spcBef>
              <a:spcAft>
                <a:spcPts val="575"/>
              </a:spcAft>
              <a:buClr>
                <a:schemeClr val="accent1"/>
              </a:buClr>
              <a:buFont typeface="Times" charset="0"/>
              <a:buChar char="•"/>
              <a:defRPr sz="2000">
                <a:solidFill>
                  <a:schemeClr val="tx1">
                    <a:lumMod val="65000"/>
                    <a:lumOff val="35000"/>
                  </a:schemeClr>
                </a:solidFill>
                <a:latin typeface="HelveticaNeueLT Pro 45 Lt"/>
                <a:ea typeface="ＭＳ Ｐゴシック" charset="0"/>
                <a:cs typeface="HelveticaNeueLT Pro 45 Lt"/>
              </a:defRPr>
            </a:lvl5pPr>
            <a:lvl6pPr marL="2371346"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9pPr>
          </a:lstStyle>
          <a:p>
            <a:r>
              <a:rPr lang="en-US" sz="1800" kern="0" dirty="0"/>
              <a:t>Available for ~10 years now</a:t>
            </a:r>
          </a:p>
          <a:p>
            <a:pPr marL="257175" indent="-257175">
              <a:buFont typeface="Arial" panose="020B0604020202020204" pitchFamily="34" charset="0"/>
              <a:buChar char="•"/>
            </a:pPr>
            <a:r>
              <a:rPr lang="en-US" sz="1800" kern="0" dirty="0"/>
              <a:t>&gt;4k studies</a:t>
            </a:r>
          </a:p>
          <a:p>
            <a:pPr marL="257175" indent="-257175">
              <a:buFont typeface="Arial" panose="020B0604020202020204" pitchFamily="34" charset="0"/>
              <a:buChar char="•"/>
            </a:pPr>
            <a:r>
              <a:rPr lang="en-US" sz="1800" kern="0" dirty="0"/>
              <a:t>65 species including Human, Mouse, Rat, Worm, </a:t>
            </a:r>
            <a:r>
              <a:rPr lang="en-US" sz="1800" kern="0" dirty="0" err="1"/>
              <a:t>Fruitfly</a:t>
            </a:r>
            <a:endParaRPr lang="en-US" sz="1800" kern="0" dirty="0"/>
          </a:p>
          <a:p>
            <a:r>
              <a:rPr lang="en-US" sz="1800" kern="0" dirty="0"/>
              <a:t>Differential and baseline expression</a:t>
            </a:r>
          </a:p>
          <a:p>
            <a:r>
              <a:rPr lang="en-US" sz="1800" kern="0" dirty="0"/>
              <a:t>Microarrays, RNA-Seq</a:t>
            </a:r>
          </a:p>
          <a:p>
            <a:r>
              <a:rPr lang="en-US" sz="1800" b="1" kern="0" dirty="0">
                <a:solidFill>
                  <a:srgbClr val="0070C0"/>
                </a:solidFill>
              </a:rPr>
              <a:t>83 Proteomics</a:t>
            </a:r>
          </a:p>
          <a:p>
            <a:pPr marL="257175" indent="-257175">
              <a:buFont typeface="Arial" panose="020B0604020202020204" pitchFamily="34" charset="0"/>
              <a:buChar char="•"/>
            </a:pPr>
            <a:r>
              <a:rPr lang="en-US" sz="1800" kern="0" dirty="0"/>
              <a:t>&gt;150k assays analyzed</a:t>
            </a:r>
          </a:p>
          <a:p>
            <a:pPr marL="257175" indent="-257175">
              <a:buFont typeface="Arial" panose="020B0604020202020204" pitchFamily="34" charset="0"/>
              <a:buChar char="•"/>
            </a:pPr>
            <a:r>
              <a:rPr lang="en-US" sz="1800" kern="0" dirty="0"/>
              <a:t>Standardized analysis workflows</a:t>
            </a:r>
          </a:p>
          <a:p>
            <a:pPr marL="257175" indent="-257175">
              <a:buFont typeface="Arial" panose="020B0604020202020204" pitchFamily="34" charset="0"/>
              <a:buChar char="•"/>
            </a:pPr>
            <a:r>
              <a:rPr lang="en-US" sz="1800" kern="0" dirty="0"/>
              <a:t>Ontology annotated curated metadata</a:t>
            </a:r>
          </a:p>
        </p:txBody>
      </p:sp>
      <p:sp>
        <p:nvSpPr>
          <p:cNvPr id="6" name="TextBox 5">
            <a:extLst>
              <a:ext uri="{FF2B5EF4-FFF2-40B4-BE49-F238E27FC236}">
                <a16:creationId xmlns:a16="http://schemas.microsoft.com/office/drawing/2014/main" id="{02D153F5-BE28-2846-A3B3-B5124F9B0294}"/>
              </a:ext>
            </a:extLst>
          </p:cNvPr>
          <p:cNvSpPr txBox="1"/>
          <p:nvPr/>
        </p:nvSpPr>
        <p:spPr>
          <a:xfrm>
            <a:off x="4540252" y="4240410"/>
            <a:ext cx="4306421" cy="248209"/>
          </a:xfrm>
          <a:prstGeom prst="rect">
            <a:avLst/>
          </a:prstGeom>
          <a:noFill/>
        </p:spPr>
        <p:txBody>
          <a:bodyPr wrap="square" rtlCol="0">
            <a:spAutoFit/>
          </a:bodyPr>
          <a:lstStyle/>
          <a:p>
            <a:pPr algn="ctr"/>
            <a:r>
              <a:rPr lang="en-US" sz="1013" dirty="0">
                <a:hlinkClick r:id="rId3"/>
              </a:rPr>
              <a:t>https://www.ebi.ac.uk/gxa</a:t>
            </a:r>
            <a:endParaRPr lang="en-US" sz="1013" dirty="0"/>
          </a:p>
        </p:txBody>
      </p:sp>
      <p:pic>
        <p:nvPicPr>
          <p:cNvPr id="3" name="Picture 2">
            <a:extLst>
              <a:ext uri="{FF2B5EF4-FFF2-40B4-BE49-F238E27FC236}">
                <a16:creationId xmlns:a16="http://schemas.microsoft.com/office/drawing/2014/main" id="{C8CB02F4-DBA6-D146-9866-1904491E28E2}"/>
              </a:ext>
            </a:extLst>
          </p:cNvPr>
          <p:cNvPicPr>
            <a:picLocks noChangeAspect="1"/>
          </p:cNvPicPr>
          <p:nvPr/>
        </p:nvPicPr>
        <p:blipFill>
          <a:blip r:embed="rId4"/>
          <a:stretch>
            <a:fillRect/>
          </a:stretch>
        </p:blipFill>
        <p:spPr>
          <a:xfrm>
            <a:off x="4785561" y="0"/>
            <a:ext cx="4306420" cy="4289819"/>
          </a:xfrm>
          <a:prstGeom prst="rect">
            <a:avLst/>
          </a:prstGeom>
        </p:spPr>
      </p:pic>
    </p:spTree>
    <p:extLst>
      <p:ext uri="{BB962C8B-B14F-4D97-AF65-F5344CB8AC3E}">
        <p14:creationId xmlns:p14="http://schemas.microsoft.com/office/powerpoint/2010/main" val="414475957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7834-A731-D84B-8C91-D7CB9A776857}"/>
              </a:ext>
            </a:extLst>
          </p:cNvPr>
          <p:cNvSpPr>
            <a:spLocks noGrp="1"/>
          </p:cNvSpPr>
          <p:nvPr>
            <p:ph type="title"/>
          </p:nvPr>
        </p:nvSpPr>
        <p:spPr/>
        <p:txBody>
          <a:bodyPr/>
          <a:lstStyle/>
          <a:p>
            <a:r>
              <a:rPr lang="en-US" dirty="0"/>
              <a:t>Protein Expression Atlas</a:t>
            </a:r>
          </a:p>
        </p:txBody>
      </p:sp>
      <p:pic>
        <p:nvPicPr>
          <p:cNvPr id="7" name="Picture 6" descr="Graphical user interface, qr code&#10;&#10;Description automatically generated">
            <a:extLst>
              <a:ext uri="{FF2B5EF4-FFF2-40B4-BE49-F238E27FC236}">
                <a16:creationId xmlns:a16="http://schemas.microsoft.com/office/drawing/2014/main" id="{CB8E7B0A-CDFE-7240-BD99-8BA2600BBD41}"/>
              </a:ext>
            </a:extLst>
          </p:cNvPr>
          <p:cNvPicPr>
            <a:picLocks noChangeAspect="1"/>
          </p:cNvPicPr>
          <p:nvPr/>
        </p:nvPicPr>
        <p:blipFill>
          <a:blip r:embed="rId3"/>
          <a:stretch>
            <a:fillRect/>
          </a:stretch>
        </p:blipFill>
        <p:spPr>
          <a:xfrm>
            <a:off x="0" y="1000304"/>
            <a:ext cx="9144000" cy="3752491"/>
          </a:xfrm>
          <a:prstGeom prst="rect">
            <a:avLst/>
          </a:prstGeom>
        </p:spPr>
      </p:pic>
    </p:spTree>
    <p:extLst>
      <p:ext uri="{BB962C8B-B14F-4D97-AF65-F5344CB8AC3E}">
        <p14:creationId xmlns:p14="http://schemas.microsoft.com/office/powerpoint/2010/main" val="2335566844"/>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98C3-0E6A-5DA0-8B47-E8102408BEE2}"/>
              </a:ext>
            </a:extLst>
          </p:cNvPr>
          <p:cNvSpPr>
            <a:spLocks noGrp="1"/>
          </p:cNvSpPr>
          <p:nvPr>
            <p:ph type="title"/>
          </p:nvPr>
        </p:nvSpPr>
        <p:spPr/>
        <p:txBody>
          <a:bodyPr/>
          <a:lstStyle/>
          <a:p>
            <a:r>
              <a:rPr lang="en-US" dirty="0"/>
              <a:t>Example results</a:t>
            </a:r>
          </a:p>
        </p:txBody>
      </p:sp>
      <p:grpSp>
        <p:nvGrpSpPr>
          <p:cNvPr id="5" name="Group 4">
            <a:extLst>
              <a:ext uri="{FF2B5EF4-FFF2-40B4-BE49-F238E27FC236}">
                <a16:creationId xmlns:a16="http://schemas.microsoft.com/office/drawing/2014/main" id="{5F02BF05-E8B0-A789-32BC-1D9C1422B33D}"/>
              </a:ext>
            </a:extLst>
          </p:cNvPr>
          <p:cNvGrpSpPr/>
          <p:nvPr/>
        </p:nvGrpSpPr>
        <p:grpSpPr>
          <a:xfrm>
            <a:off x="135222" y="1007790"/>
            <a:ext cx="8858077" cy="2627741"/>
            <a:chOff x="731669" y="16547157"/>
            <a:chExt cx="28191201" cy="8362896"/>
          </a:xfrm>
        </p:grpSpPr>
        <p:pic>
          <p:nvPicPr>
            <p:cNvPr id="6" name="Picture 5">
              <a:extLst>
                <a:ext uri="{FF2B5EF4-FFF2-40B4-BE49-F238E27FC236}">
                  <a16:creationId xmlns:a16="http://schemas.microsoft.com/office/drawing/2014/main" id="{98286037-D2C2-A5FC-D66E-D907F747EFD8}"/>
                </a:ext>
              </a:extLst>
            </p:cNvPr>
            <p:cNvPicPr>
              <a:picLocks noChangeAspect="1"/>
            </p:cNvPicPr>
            <p:nvPr/>
          </p:nvPicPr>
          <p:blipFill>
            <a:blip r:embed="rId2"/>
            <a:stretch>
              <a:fillRect/>
            </a:stretch>
          </p:blipFill>
          <p:spPr>
            <a:xfrm>
              <a:off x="731669" y="16547157"/>
              <a:ext cx="11649527" cy="8362896"/>
            </a:xfrm>
            <a:prstGeom prst="rect">
              <a:avLst/>
            </a:prstGeom>
          </p:spPr>
        </p:pic>
        <p:sp>
          <p:nvSpPr>
            <p:cNvPr id="7" name="Text Placeholder 4">
              <a:extLst>
                <a:ext uri="{FF2B5EF4-FFF2-40B4-BE49-F238E27FC236}">
                  <a16:creationId xmlns:a16="http://schemas.microsoft.com/office/drawing/2014/main" id="{02770D71-8C32-70C9-5982-24E026560410}"/>
                </a:ext>
              </a:extLst>
            </p:cNvPr>
            <p:cNvSpPr txBox="1">
              <a:spLocks/>
            </p:cNvSpPr>
            <p:nvPr/>
          </p:nvSpPr>
          <p:spPr>
            <a:xfrm>
              <a:off x="3949317" y="16564996"/>
              <a:ext cx="8431879" cy="1125854"/>
            </a:xfrm>
            <a:prstGeom prst="rect">
              <a:avLst/>
            </a:prstGeom>
          </p:spPr>
          <p:txBody>
            <a:bodyPr vert="horz" lIns="67500" tIns="67500" rIns="67500" bIns="67500" rtlCol="0">
              <a:noAutofit/>
            </a:bodyPr>
            <a:lstStyle>
              <a:lvl1pPr marL="0" indent="0" algn="l" defTabSz="2087895" rtl="0" eaLnBrk="1" latinLnBrk="0" hangingPunct="1">
                <a:spcBef>
                  <a:spcPct val="20000"/>
                </a:spcBef>
                <a:buFont typeface="Arial"/>
                <a:buNone/>
                <a:defRPr sz="3100" kern="1200" baseline="0">
                  <a:solidFill>
                    <a:schemeClr val="tx1"/>
                  </a:solidFill>
                  <a:latin typeface="Arial"/>
                  <a:ea typeface="+mn-ea"/>
                  <a:cs typeface="Arial"/>
                </a:defRPr>
              </a:lvl1pPr>
              <a:lvl2pPr marL="2088170" indent="0" algn="l" defTabSz="2087895" rtl="0" eaLnBrk="1" latinLnBrk="0" hangingPunct="1">
                <a:spcBef>
                  <a:spcPct val="20000"/>
                </a:spcBef>
                <a:buFont typeface="Arial"/>
                <a:buNone/>
                <a:defRPr sz="1600" kern="1200">
                  <a:solidFill>
                    <a:schemeClr val="tx1"/>
                  </a:solidFill>
                  <a:latin typeface="Arial"/>
                  <a:ea typeface="+mn-ea"/>
                  <a:cs typeface="Arial"/>
                </a:defRPr>
              </a:lvl2pPr>
              <a:lvl3pPr marL="4176339" indent="0" algn="l" defTabSz="2087895" rtl="0" eaLnBrk="1" latinLnBrk="0" hangingPunct="1">
                <a:spcBef>
                  <a:spcPct val="20000"/>
                </a:spcBef>
                <a:buFont typeface="Arial"/>
                <a:buNone/>
                <a:defRPr sz="1600" kern="1200">
                  <a:solidFill>
                    <a:schemeClr val="tx1"/>
                  </a:solidFill>
                  <a:latin typeface="Arial"/>
                  <a:ea typeface="+mn-ea"/>
                  <a:cs typeface="Arial"/>
                </a:defRPr>
              </a:lvl3pPr>
              <a:lvl4pPr marL="6264508" indent="0" algn="l" defTabSz="2087895" rtl="0" eaLnBrk="1" latinLnBrk="0" hangingPunct="1">
                <a:spcBef>
                  <a:spcPct val="20000"/>
                </a:spcBef>
                <a:buFont typeface="Arial"/>
                <a:buNone/>
                <a:defRPr sz="1600" kern="1200">
                  <a:solidFill>
                    <a:schemeClr val="tx1"/>
                  </a:solidFill>
                  <a:latin typeface="Arial"/>
                  <a:ea typeface="+mn-ea"/>
                  <a:cs typeface="Arial"/>
                </a:defRPr>
              </a:lvl4pPr>
              <a:lvl5pPr marL="8352678" indent="0" algn="l" defTabSz="2087895" rtl="0" eaLnBrk="1" latinLnBrk="0" hangingPunct="1">
                <a:spcBef>
                  <a:spcPct val="20000"/>
                </a:spcBef>
                <a:buFont typeface="Arial"/>
                <a:buNone/>
                <a:defRPr sz="1600" kern="1200">
                  <a:solidFill>
                    <a:schemeClr val="tx1"/>
                  </a:solidFill>
                  <a:latin typeface="Arial"/>
                  <a:ea typeface="+mn-ea"/>
                  <a:cs typeface="Arial"/>
                </a:defRPr>
              </a:lvl5pPr>
              <a:lvl6pPr marL="11483419" indent="-1043948" algn="l" defTabSz="2087895" rtl="0" eaLnBrk="1" latinLnBrk="0" hangingPunct="1">
                <a:spcBef>
                  <a:spcPct val="20000"/>
                </a:spcBef>
                <a:buFont typeface="Arial"/>
                <a:buChar char="•"/>
                <a:defRPr sz="9200" kern="1200">
                  <a:solidFill>
                    <a:schemeClr val="tx1"/>
                  </a:solidFill>
                  <a:latin typeface="+mn-lt"/>
                  <a:ea typeface="+mn-ea"/>
                  <a:cs typeface="+mn-cs"/>
                </a:defRPr>
              </a:lvl6pPr>
              <a:lvl7pPr marL="13571314" indent="-1043948" algn="l" defTabSz="2087895" rtl="0" eaLnBrk="1" latinLnBrk="0" hangingPunct="1">
                <a:spcBef>
                  <a:spcPct val="20000"/>
                </a:spcBef>
                <a:buFont typeface="Arial"/>
                <a:buChar char="•"/>
                <a:defRPr sz="9200" kern="1200">
                  <a:solidFill>
                    <a:schemeClr val="tx1"/>
                  </a:solidFill>
                  <a:latin typeface="+mn-lt"/>
                  <a:ea typeface="+mn-ea"/>
                  <a:cs typeface="+mn-cs"/>
                </a:defRPr>
              </a:lvl7pPr>
              <a:lvl8pPr marL="15659210" indent="-1043948" algn="l" defTabSz="2087895" rtl="0" eaLnBrk="1" latinLnBrk="0" hangingPunct="1">
                <a:spcBef>
                  <a:spcPct val="20000"/>
                </a:spcBef>
                <a:buFont typeface="Arial"/>
                <a:buChar char="•"/>
                <a:defRPr sz="9200" kern="1200">
                  <a:solidFill>
                    <a:schemeClr val="tx1"/>
                  </a:solidFill>
                  <a:latin typeface="+mn-lt"/>
                  <a:ea typeface="+mn-ea"/>
                  <a:cs typeface="+mn-cs"/>
                </a:defRPr>
              </a:lvl8pPr>
              <a:lvl9pPr marL="17747105" indent="-1043948" algn="l" defTabSz="2087895" rtl="0" eaLnBrk="1" latinLnBrk="0" hangingPunct="1">
                <a:spcBef>
                  <a:spcPct val="20000"/>
                </a:spcBef>
                <a:buFont typeface="Arial"/>
                <a:buChar char="•"/>
                <a:defRPr sz="9200" kern="1200">
                  <a:solidFill>
                    <a:schemeClr val="tx1"/>
                  </a:solidFill>
                  <a:latin typeface="+mn-lt"/>
                  <a:ea typeface="+mn-ea"/>
                  <a:cs typeface="+mn-cs"/>
                </a:defRPr>
              </a:lvl9pPr>
            </a:lstStyle>
            <a:p>
              <a:r>
                <a:rPr lang="en-GB" sz="900" dirty="0">
                  <a:solidFill>
                    <a:schemeClr val="accent1"/>
                  </a:solidFill>
                  <a:latin typeface="IBM Plex Sans Text" panose="020B0503050203000203" pitchFamily="34" charset="0"/>
                </a:rPr>
                <a:t>Partial bulk baseline result of searching for SCD, </a:t>
              </a:r>
            </a:p>
            <a:p>
              <a:r>
                <a:rPr lang="en-GB" sz="900" dirty="0">
                  <a:solidFill>
                    <a:schemeClr val="accent1"/>
                  </a:solidFill>
                  <a:latin typeface="IBM Plex Sans Text" panose="020B0503050203000203" pitchFamily="34" charset="0"/>
                </a:rPr>
                <a:t>a Parkinson’s target, at different developmental stages and tissues</a:t>
              </a:r>
            </a:p>
          </p:txBody>
        </p:sp>
        <p:pic>
          <p:nvPicPr>
            <p:cNvPr id="8" name="Picture 7">
              <a:extLst>
                <a:ext uri="{FF2B5EF4-FFF2-40B4-BE49-F238E27FC236}">
                  <a16:creationId xmlns:a16="http://schemas.microsoft.com/office/drawing/2014/main" id="{FA2FF347-AB20-0273-AEBA-7FB88EF5D116}"/>
                </a:ext>
              </a:extLst>
            </p:cNvPr>
            <p:cNvPicPr>
              <a:picLocks noChangeAspect="1"/>
            </p:cNvPicPr>
            <p:nvPr/>
          </p:nvPicPr>
          <p:blipFill>
            <a:blip r:embed="rId3"/>
            <a:stretch>
              <a:fillRect/>
            </a:stretch>
          </p:blipFill>
          <p:spPr>
            <a:xfrm>
              <a:off x="12751904" y="16624741"/>
              <a:ext cx="16170966" cy="7274456"/>
            </a:xfrm>
            <a:prstGeom prst="rect">
              <a:avLst/>
            </a:prstGeom>
          </p:spPr>
        </p:pic>
      </p:grpSp>
      <p:sp>
        <p:nvSpPr>
          <p:cNvPr id="9" name="Content Placeholder 2">
            <a:extLst>
              <a:ext uri="{FF2B5EF4-FFF2-40B4-BE49-F238E27FC236}">
                <a16:creationId xmlns:a16="http://schemas.microsoft.com/office/drawing/2014/main" id="{9B3BC5F5-14BA-BA42-9936-C98EA0B46525}"/>
              </a:ext>
            </a:extLst>
          </p:cNvPr>
          <p:cNvSpPr txBox="1">
            <a:spLocks/>
          </p:cNvSpPr>
          <p:nvPr/>
        </p:nvSpPr>
        <p:spPr bwMode="auto">
          <a:xfrm>
            <a:off x="338139" y="3841833"/>
            <a:ext cx="5396618" cy="101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54013" indent="-354013" algn="l" defTabSz="952500" rtl="0" eaLnBrk="0" fontAlgn="base" hangingPunct="0">
              <a:spcBef>
                <a:spcPct val="20000"/>
              </a:spcBef>
              <a:spcAft>
                <a:spcPts val="575"/>
              </a:spcAft>
              <a:buClr>
                <a:schemeClr val="accent1"/>
              </a:buClr>
              <a:buSzPct val="120000"/>
              <a:buFont typeface="Arial" charset="0"/>
              <a:buChar char="•"/>
              <a:defRPr sz="2400">
                <a:solidFill>
                  <a:schemeClr val="tx1">
                    <a:lumMod val="65000"/>
                    <a:lumOff val="35000"/>
                  </a:schemeClr>
                </a:solidFill>
                <a:latin typeface="HelveticaNeueLT Pro 45 Lt"/>
                <a:ea typeface="ＭＳ Ｐゴシック" charset="0"/>
                <a:cs typeface="HelveticaNeueLT Pro 45 Lt"/>
              </a:defRPr>
            </a:lvl1pPr>
            <a:lvl2pPr marL="631825" indent="-276225" algn="l" defTabSz="952500" rtl="0" eaLnBrk="0" fontAlgn="base" hangingPunct="0">
              <a:spcBef>
                <a:spcPct val="20000"/>
              </a:spcBef>
              <a:spcAft>
                <a:spcPts val="575"/>
              </a:spcAft>
              <a:buClr>
                <a:schemeClr val="accent1"/>
              </a:buClr>
              <a:buSzPct val="100000"/>
              <a:buFont typeface="Arial" charset="0"/>
              <a:buChar char="•"/>
              <a:defRPr sz="2200">
                <a:solidFill>
                  <a:schemeClr val="tx1">
                    <a:lumMod val="65000"/>
                    <a:lumOff val="35000"/>
                  </a:schemeClr>
                </a:solidFill>
                <a:latin typeface="HelveticaNeueLT Pro 45 Lt"/>
                <a:ea typeface="ＭＳ Ｐゴシック" charset="0"/>
                <a:cs typeface="HelveticaNeueLT Pro 45 Lt"/>
              </a:defRPr>
            </a:lvl2pPr>
            <a:lvl3pPr marL="895350" indent="-234950" algn="l" defTabSz="952500" rtl="0" eaLnBrk="0" fontAlgn="base" hangingPunct="0">
              <a:spcBef>
                <a:spcPct val="20000"/>
              </a:spcBef>
              <a:spcAft>
                <a:spcPts val="575"/>
              </a:spcAft>
              <a:buClr>
                <a:schemeClr val="accent1"/>
              </a:buClr>
              <a:buFont typeface="Times" charset="0"/>
              <a:buChar char="•"/>
              <a:defRPr sz="2000">
                <a:solidFill>
                  <a:schemeClr val="tx1">
                    <a:lumMod val="65000"/>
                    <a:lumOff val="35000"/>
                  </a:schemeClr>
                </a:solidFill>
                <a:latin typeface="HelveticaNeueLT Pro 45 Lt"/>
                <a:ea typeface="ＭＳ Ｐゴシック" charset="0"/>
                <a:cs typeface="HelveticaNeueLT Pro 45 Lt"/>
              </a:defRPr>
            </a:lvl3pPr>
            <a:lvl4pPr marL="1147763" indent="-234950" algn="l" defTabSz="952500" rtl="0" eaLnBrk="0" fontAlgn="base" hangingPunct="0">
              <a:spcBef>
                <a:spcPct val="20000"/>
              </a:spcBef>
              <a:spcAft>
                <a:spcPts val="575"/>
              </a:spcAft>
              <a:buClr>
                <a:schemeClr val="accent1"/>
              </a:buClr>
              <a:buFont typeface="Times" charset="0"/>
              <a:buChar char="•"/>
              <a:defRPr sz="2000">
                <a:solidFill>
                  <a:schemeClr val="tx1">
                    <a:lumMod val="65000"/>
                    <a:lumOff val="35000"/>
                  </a:schemeClr>
                </a:solidFill>
                <a:latin typeface="HelveticaNeueLT Pro 45 Lt"/>
                <a:ea typeface="ＭＳ Ｐゴシック" charset="0"/>
                <a:cs typeface="HelveticaNeueLT Pro 45 Lt"/>
              </a:defRPr>
            </a:lvl4pPr>
            <a:lvl5pPr marL="1400175" indent="-234950" algn="l" defTabSz="952500" rtl="0" eaLnBrk="0" fontAlgn="base" hangingPunct="0">
              <a:spcBef>
                <a:spcPct val="20000"/>
              </a:spcBef>
              <a:spcAft>
                <a:spcPts val="575"/>
              </a:spcAft>
              <a:buClr>
                <a:schemeClr val="accent1"/>
              </a:buClr>
              <a:buFont typeface="Times" charset="0"/>
              <a:buChar char="•"/>
              <a:defRPr sz="2000">
                <a:solidFill>
                  <a:schemeClr val="tx1">
                    <a:lumMod val="65000"/>
                    <a:lumOff val="35000"/>
                  </a:schemeClr>
                </a:solidFill>
                <a:latin typeface="HelveticaNeueLT Pro 45 Lt"/>
                <a:ea typeface="ＭＳ Ｐゴシック" charset="0"/>
                <a:cs typeface="HelveticaNeueLT Pro 45 Lt"/>
              </a:defRPr>
            </a:lvl5pPr>
            <a:lvl6pPr marL="2371346"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6pPr>
            <a:lvl7pPr marL="2591945"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7pPr>
            <a:lvl8pPr marL="2812522"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8pPr>
            <a:lvl9pPr marL="3033117" indent="-238971" algn="l" defTabSz="955894" rtl="0" eaLnBrk="1" fontAlgn="base" hangingPunct="1">
              <a:spcBef>
                <a:spcPct val="20000"/>
              </a:spcBef>
              <a:spcAft>
                <a:spcPct val="0"/>
              </a:spcAft>
              <a:buClr>
                <a:schemeClr val="accent1"/>
              </a:buClr>
              <a:buFont typeface="Times" pitchFamily="48" charset="0"/>
              <a:buChar char="•"/>
              <a:defRPr sz="2100">
                <a:solidFill>
                  <a:schemeClr val="tx1"/>
                </a:solidFill>
                <a:latin typeface="+mn-lt"/>
              </a:defRPr>
            </a:lvl9pPr>
          </a:lstStyle>
          <a:p>
            <a:pPr marL="257175" indent="-257175">
              <a:buFont typeface="Arial" panose="020B0604020202020204" pitchFamily="34" charset="0"/>
              <a:buChar char="•"/>
            </a:pPr>
            <a:r>
              <a:rPr lang="en-US" sz="1600" b="1" kern="0" dirty="0"/>
              <a:t>304 studies </a:t>
            </a:r>
          </a:p>
          <a:p>
            <a:pPr marL="257175" indent="-257175">
              <a:buFont typeface="Arial" panose="020B0604020202020204" pitchFamily="34" charset="0"/>
              <a:buChar char="•"/>
            </a:pPr>
            <a:r>
              <a:rPr lang="en-US" sz="1600" b="1" kern="0" dirty="0"/>
              <a:t>20 species </a:t>
            </a:r>
            <a:r>
              <a:rPr lang="en-US" sz="1600" kern="0" dirty="0"/>
              <a:t>including Human, Mouse, Rat, Worm, </a:t>
            </a:r>
            <a:r>
              <a:rPr lang="en-US" sz="1600" kern="0" dirty="0" err="1"/>
              <a:t>Fruitfly</a:t>
            </a:r>
            <a:endParaRPr lang="en-US" sz="1600" kern="0" dirty="0"/>
          </a:p>
          <a:p>
            <a:pPr marL="257175" indent="-257175">
              <a:buFont typeface="Arial" panose="020B0604020202020204" pitchFamily="34" charset="0"/>
              <a:buChar char="•"/>
            </a:pPr>
            <a:r>
              <a:rPr lang="en-US" sz="1600" b="1" kern="0" dirty="0"/>
              <a:t>&gt;8.5M</a:t>
            </a:r>
            <a:r>
              <a:rPr lang="en-US" sz="1600" kern="0" dirty="0"/>
              <a:t> cells analyzed</a:t>
            </a:r>
          </a:p>
        </p:txBody>
      </p:sp>
    </p:spTree>
    <p:extLst>
      <p:ext uri="{BB962C8B-B14F-4D97-AF65-F5344CB8AC3E}">
        <p14:creationId xmlns:p14="http://schemas.microsoft.com/office/powerpoint/2010/main" val="4213369251"/>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8C6ED-4803-394B-9693-027B84150836}"/>
              </a:ext>
            </a:extLst>
          </p:cNvPr>
          <p:cNvSpPr>
            <a:spLocks noGrp="1"/>
          </p:cNvSpPr>
          <p:nvPr>
            <p:ph type="title"/>
          </p:nvPr>
        </p:nvSpPr>
        <p:spPr/>
        <p:txBody>
          <a:bodyPr/>
          <a:lstStyle/>
          <a:p>
            <a:r>
              <a:rPr lang="en-GB" sz="2531" dirty="0"/>
              <a:t>Acknowledgements</a:t>
            </a:r>
            <a:endParaRPr lang="en-US" dirty="0"/>
          </a:p>
        </p:txBody>
      </p:sp>
      <p:sp>
        <p:nvSpPr>
          <p:cNvPr id="6" name="TextBox 5">
            <a:extLst>
              <a:ext uri="{FF2B5EF4-FFF2-40B4-BE49-F238E27FC236}">
                <a16:creationId xmlns:a16="http://schemas.microsoft.com/office/drawing/2014/main" id="{20560928-B5D1-5C4F-81BE-D2DC81540F8E}"/>
              </a:ext>
            </a:extLst>
          </p:cNvPr>
          <p:cNvSpPr txBox="1"/>
          <p:nvPr/>
        </p:nvSpPr>
        <p:spPr>
          <a:xfrm>
            <a:off x="1072445" y="911985"/>
            <a:ext cx="3442046" cy="471796"/>
          </a:xfrm>
          <a:prstGeom prst="rect">
            <a:avLst/>
          </a:prstGeom>
          <a:noFill/>
        </p:spPr>
        <p:txBody>
          <a:bodyPr wrap="square" rtlCol="0">
            <a:spAutoFit/>
          </a:bodyPr>
          <a:lstStyle/>
          <a:p>
            <a:r>
              <a:rPr lang="en-US" sz="1200" b="1" dirty="0" err="1"/>
              <a:t>OpenMS</a:t>
            </a:r>
            <a:r>
              <a:rPr lang="en-US" sz="1200" b="1" dirty="0"/>
              <a:t> Team: </a:t>
            </a:r>
          </a:p>
          <a:p>
            <a:r>
              <a:rPr lang="en-US" sz="1266" dirty="0"/>
              <a:t>Julianus </a:t>
            </a:r>
            <a:r>
              <a:rPr lang="en-US" sz="1266" dirty="0" err="1"/>
              <a:t>Pfeuffer</a:t>
            </a:r>
            <a:r>
              <a:rPr lang="en-US" sz="1266" dirty="0"/>
              <a:t>, Timo </a:t>
            </a:r>
            <a:r>
              <a:rPr lang="en-US" sz="1266" dirty="0" err="1"/>
              <a:t>Sachsenberg</a:t>
            </a:r>
            <a:r>
              <a:rPr lang="en-US" sz="1266" dirty="0"/>
              <a:t>  </a:t>
            </a:r>
          </a:p>
        </p:txBody>
      </p:sp>
      <p:pic>
        <p:nvPicPr>
          <p:cNvPr id="3074" name="Picture 2">
            <a:extLst>
              <a:ext uri="{FF2B5EF4-FFF2-40B4-BE49-F238E27FC236}">
                <a16:creationId xmlns:a16="http://schemas.microsoft.com/office/drawing/2014/main" id="{A11B49A1-CC56-5748-9931-5B2E8F993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378" y="800100"/>
            <a:ext cx="759375" cy="759375"/>
          </a:xfrm>
          <a:prstGeom prst="rect">
            <a:avLst/>
          </a:prstGeom>
          <a:noFill/>
          <a:ln w="60325">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CC32B8F-DDD3-584B-935E-A6104BE0F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859" y="800100"/>
            <a:ext cx="759375" cy="75937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2B7D798-E1DD-D645-A803-3D3C96F80FE7}"/>
              </a:ext>
            </a:extLst>
          </p:cNvPr>
          <p:cNvSpPr txBox="1"/>
          <p:nvPr/>
        </p:nvSpPr>
        <p:spPr>
          <a:xfrm>
            <a:off x="1072445" y="1759778"/>
            <a:ext cx="3346172" cy="2983894"/>
          </a:xfrm>
          <a:prstGeom prst="rect">
            <a:avLst/>
          </a:prstGeom>
          <a:noFill/>
        </p:spPr>
        <p:txBody>
          <a:bodyPr wrap="none" rtlCol="0">
            <a:spAutoFit/>
          </a:bodyPr>
          <a:lstStyle/>
          <a:p>
            <a:r>
              <a:rPr lang="en-US" sz="1200" b="1" dirty="0"/>
              <a:t> </a:t>
            </a:r>
          </a:p>
          <a:p>
            <a:r>
              <a:rPr lang="en-US" sz="1200" b="1" dirty="0"/>
              <a:t>Chongqing Key Laboratory of Big Data</a:t>
            </a:r>
          </a:p>
          <a:p>
            <a:r>
              <a:rPr lang="en-US" sz="1200" b="1" dirty="0"/>
              <a:t>for Bio Intelligence</a:t>
            </a:r>
          </a:p>
          <a:p>
            <a:r>
              <a:rPr lang="en-US" sz="1266" dirty="0" err="1"/>
              <a:t>Chengxin</a:t>
            </a:r>
            <a:r>
              <a:rPr lang="en-US" sz="1266" dirty="0"/>
              <a:t> Dai, Hong Wang, </a:t>
            </a:r>
            <a:r>
              <a:rPr lang="en-US" sz="1266" dirty="0" err="1"/>
              <a:t>Jingwen</a:t>
            </a:r>
            <a:r>
              <a:rPr lang="en-US" sz="1266" dirty="0"/>
              <a:t> Deng,  </a:t>
            </a:r>
          </a:p>
          <a:p>
            <a:r>
              <a:rPr lang="en-US" sz="1266" dirty="0" err="1"/>
              <a:t>Mingze</a:t>
            </a:r>
            <a:r>
              <a:rPr lang="en-US" sz="1266" dirty="0"/>
              <a:t> Bai</a:t>
            </a:r>
          </a:p>
          <a:p>
            <a:endParaRPr lang="en-US" sz="1266" dirty="0"/>
          </a:p>
          <a:p>
            <a:endParaRPr lang="en-US" sz="1266" dirty="0"/>
          </a:p>
          <a:p>
            <a:r>
              <a:rPr lang="en-US" sz="1266" b="1" dirty="0"/>
              <a:t>Vadim Lab</a:t>
            </a:r>
          </a:p>
          <a:p>
            <a:r>
              <a:rPr lang="en-US" sz="1266" dirty="0"/>
              <a:t>Vadim </a:t>
            </a:r>
            <a:r>
              <a:rPr lang="en-US" sz="1266" dirty="0" err="1"/>
              <a:t>Demichev</a:t>
            </a:r>
            <a:endParaRPr lang="en-US" sz="1266" dirty="0"/>
          </a:p>
          <a:p>
            <a:endParaRPr lang="en-US" sz="1266" b="1" dirty="0"/>
          </a:p>
          <a:p>
            <a:endParaRPr lang="en-US" sz="1266" dirty="0"/>
          </a:p>
          <a:p>
            <a:endParaRPr lang="en-US" sz="1266" dirty="0"/>
          </a:p>
          <a:p>
            <a:endParaRPr lang="en-US" sz="1266" dirty="0"/>
          </a:p>
          <a:p>
            <a:r>
              <a:rPr lang="en-US" sz="1266" b="1" dirty="0"/>
              <a:t>PRIDE Team</a:t>
            </a:r>
          </a:p>
          <a:p>
            <a:r>
              <a:rPr lang="en-US" sz="1266" dirty="0"/>
              <a:t>Yasset Perez-Riverol</a:t>
            </a:r>
          </a:p>
        </p:txBody>
      </p:sp>
      <p:pic>
        <p:nvPicPr>
          <p:cNvPr id="7" name="Picture 6">
            <a:extLst>
              <a:ext uri="{FF2B5EF4-FFF2-40B4-BE49-F238E27FC236}">
                <a16:creationId xmlns:a16="http://schemas.microsoft.com/office/drawing/2014/main" id="{CCBEBB66-7CD7-BE44-BB6E-5FFC5A8ADCB1}"/>
              </a:ext>
            </a:extLst>
          </p:cNvPr>
          <p:cNvPicPr>
            <a:picLocks noChangeAspect="1"/>
          </p:cNvPicPr>
          <p:nvPr/>
        </p:nvPicPr>
        <p:blipFill>
          <a:blip r:embed="rId4"/>
          <a:stretch>
            <a:fillRect/>
          </a:stretch>
        </p:blipFill>
        <p:spPr>
          <a:xfrm>
            <a:off x="6431324" y="2102756"/>
            <a:ext cx="606445" cy="759375"/>
          </a:xfrm>
          <a:prstGeom prst="rect">
            <a:avLst/>
          </a:prstGeom>
        </p:spPr>
      </p:pic>
      <p:pic>
        <p:nvPicPr>
          <p:cNvPr id="8" name="Picture 7">
            <a:extLst>
              <a:ext uri="{FF2B5EF4-FFF2-40B4-BE49-F238E27FC236}">
                <a16:creationId xmlns:a16="http://schemas.microsoft.com/office/drawing/2014/main" id="{34EF88B3-9B34-AE4E-9E3A-98726CFF4E8E}"/>
              </a:ext>
            </a:extLst>
          </p:cNvPr>
          <p:cNvPicPr>
            <a:picLocks noChangeAspect="1"/>
          </p:cNvPicPr>
          <p:nvPr/>
        </p:nvPicPr>
        <p:blipFill>
          <a:blip r:embed="rId5"/>
          <a:stretch>
            <a:fillRect/>
          </a:stretch>
        </p:blipFill>
        <p:spPr>
          <a:xfrm>
            <a:off x="5825597" y="2102756"/>
            <a:ext cx="529261" cy="759375"/>
          </a:xfrm>
          <a:prstGeom prst="rect">
            <a:avLst/>
          </a:prstGeom>
        </p:spPr>
      </p:pic>
      <p:pic>
        <p:nvPicPr>
          <p:cNvPr id="9" name="Picture 8">
            <a:extLst>
              <a:ext uri="{FF2B5EF4-FFF2-40B4-BE49-F238E27FC236}">
                <a16:creationId xmlns:a16="http://schemas.microsoft.com/office/drawing/2014/main" id="{2C74FFDB-3759-EE45-846E-2CE8F8CF6DD5}"/>
              </a:ext>
            </a:extLst>
          </p:cNvPr>
          <p:cNvPicPr>
            <a:picLocks noChangeAspect="1"/>
          </p:cNvPicPr>
          <p:nvPr/>
        </p:nvPicPr>
        <p:blipFill>
          <a:blip r:embed="rId6"/>
          <a:stretch>
            <a:fillRect/>
          </a:stretch>
        </p:blipFill>
        <p:spPr>
          <a:xfrm>
            <a:off x="5179601" y="2102756"/>
            <a:ext cx="569531" cy="759375"/>
          </a:xfrm>
          <a:prstGeom prst="rect">
            <a:avLst/>
          </a:prstGeom>
        </p:spPr>
      </p:pic>
      <p:pic>
        <p:nvPicPr>
          <p:cNvPr id="10" name="Picture 9">
            <a:extLst>
              <a:ext uri="{FF2B5EF4-FFF2-40B4-BE49-F238E27FC236}">
                <a16:creationId xmlns:a16="http://schemas.microsoft.com/office/drawing/2014/main" id="{968683E2-75E4-FF48-9D61-CE35C4C53778}"/>
              </a:ext>
            </a:extLst>
          </p:cNvPr>
          <p:cNvPicPr>
            <a:picLocks noChangeAspect="1"/>
          </p:cNvPicPr>
          <p:nvPr/>
        </p:nvPicPr>
        <p:blipFill>
          <a:blip r:embed="rId7"/>
          <a:stretch>
            <a:fillRect/>
          </a:stretch>
        </p:blipFill>
        <p:spPr>
          <a:xfrm>
            <a:off x="4585058" y="2102756"/>
            <a:ext cx="518078" cy="759375"/>
          </a:xfrm>
          <a:prstGeom prst="rect">
            <a:avLst/>
          </a:prstGeom>
          <a:ln w="79375">
            <a:solidFill>
              <a:schemeClr val="accent6">
                <a:lumMod val="75000"/>
              </a:schemeClr>
            </a:solidFill>
          </a:ln>
        </p:spPr>
      </p:pic>
      <p:pic>
        <p:nvPicPr>
          <p:cNvPr id="15362" name="Picture 2" descr="Vadim Demichev: Institute of Biochemistry - Charité – Universitätsmedizin  Berlin">
            <a:extLst>
              <a:ext uri="{FF2B5EF4-FFF2-40B4-BE49-F238E27FC236}">
                <a16:creationId xmlns:a16="http://schemas.microsoft.com/office/drawing/2014/main" id="{FB21AC10-BD5A-604E-AB5E-5D7AFC4DB0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7931" y="3065777"/>
            <a:ext cx="664650" cy="759600"/>
          </a:xfrm>
          <a:prstGeom prst="rect">
            <a:avLst/>
          </a:prstGeom>
          <a:noFill/>
          <a:ln w="762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6BD4145-71EA-984F-917C-AB47A31AD3AA}"/>
              </a:ext>
            </a:extLst>
          </p:cNvPr>
          <p:cNvPicPr>
            <a:picLocks noChangeAspect="1"/>
          </p:cNvPicPr>
          <p:nvPr/>
        </p:nvPicPr>
        <p:blipFill>
          <a:blip r:embed="rId9"/>
          <a:stretch>
            <a:fillRect/>
          </a:stretch>
        </p:blipFill>
        <p:spPr>
          <a:xfrm>
            <a:off x="7579628" y="3996608"/>
            <a:ext cx="759600" cy="759600"/>
          </a:xfrm>
          <a:prstGeom prst="rect">
            <a:avLst/>
          </a:prstGeom>
        </p:spPr>
      </p:pic>
      <p:pic>
        <p:nvPicPr>
          <p:cNvPr id="14" name="Picture 13">
            <a:extLst>
              <a:ext uri="{FF2B5EF4-FFF2-40B4-BE49-F238E27FC236}">
                <a16:creationId xmlns:a16="http://schemas.microsoft.com/office/drawing/2014/main" id="{434B6E97-AA6D-7049-BA3E-015225239323}"/>
              </a:ext>
            </a:extLst>
          </p:cNvPr>
          <p:cNvPicPr>
            <a:picLocks noChangeAspect="1"/>
          </p:cNvPicPr>
          <p:nvPr/>
        </p:nvPicPr>
        <p:blipFill>
          <a:blip r:embed="rId10"/>
          <a:stretch>
            <a:fillRect/>
          </a:stretch>
        </p:blipFill>
        <p:spPr>
          <a:xfrm>
            <a:off x="6800889" y="4004150"/>
            <a:ext cx="833456" cy="759600"/>
          </a:xfrm>
          <a:prstGeom prst="rect">
            <a:avLst/>
          </a:prstGeom>
        </p:spPr>
      </p:pic>
      <p:pic>
        <p:nvPicPr>
          <p:cNvPr id="15" name="Picture 14">
            <a:extLst>
              <a:ext uri="{FF2B5EF4-FFF2-40B4-BE49-F238E27FC236}">
                <a16:creationId xmlns:a16="http://schemas.microsoft.com/office/drawing/2014/main" id="{C2C41D91-015A-A44A-90E7-33E006AC2F2D}"/>
              </a:ext>
            </a:extLst>
          </p:cNvPr>
          <p:cNvPicPr>
            <a:picLocks noChangeAspect="1"/>
          </p:cNvPicPr>
          <p:nvPr/>
        </p:nvPicPr>
        <p:blipFill>
          <a:blip r:embed="rId11"/>
          <a:stretch>
            <a:fillRect/>
          </a:stretch>
        </p:blipFill>
        <p:spPr>
          <a:xfrm>
            <a:off x="6037817" y="4004150"/>
            <a:ext cx="759600" cy="759600"/>
          </a:xfrm>
          <a:prstGeom prst="rect">
            <a:avLst/>
          </a:prstGeom>
        </p:spPr>
      </p:pic>
      <p:pic>
        <p:nvPicPr>
          <p:cNvPr id="16" name="Picture 15">
            <a:extLst>
              <a:ext uri="{FF2B5EF4-FFF2-40B4-BE49-F238E27FC236}">
                <a16:creationId xmlns:a16="http://schemas.microsoft.com/office/drawing/2014/main" id="{02A8D862-3D1D-AE42-BE7E-4FB9F5B45BDF}"/>
              </a:ext>
            </a:extLst>
          </p:cNvPr>
          <p:cNvPicPr>
            <a:picLocks noChangeAspect="1"/>
          </p:cNvPicPr>
          <p:nvPr/>
        </p:nvPicPr>
        <p:blipFill>
          <a:blip r:embed="rId12"/>
          <a:stretch>
            <a:fillRect/>
          </a:stretch>
        </p:blipFill>
        <p:spPr>
          <a:xfrm>
            <a:off x="5128026" y="4041334"/>
            <a:ext cx="833459" cy="759600"/>
          </a:xfrm>
          <a:prstGeom prst="rect">
            <a:avLst/>
          </a:prstGeom>
        </p:spPr>
      </p:pic>
      <p:pic>
        <p:nvPicPr>
          <p:cNvPr id="1026" name="Picture 2" descr="image of Juan Antonio Vizcaino">
            <a:extLst>
              <a:ext uri="{FF2B5EF4-FFF2-40B4-BE49-F238E27FC236}">
                <a16:creationId xmlns:a16="http://schemas.microsoft.com/office/drawing/2014/main" id="{8C5912B1-291A-4245-9C94-03A443AA05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60273" y="4036261"/>
            <a:ext cx="759600" cy="75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153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8078" y="637442"/>
            <a:ext cx="4220308" cy="3868616"/>
          </a:xfrm>
          <a:prstGeom prst="rect">
            <a:avLst/>
          </a:prstGeom>
        </p:spPr>
      </p:pic>
    </p:spTree>
    <p:extLst>
      <p:ext uri="{BB962C8B-B14F-4D97-AF65-F5344CB8AC3E}">
        <p14:creationId xmlns:p14="http://schemas.microsoft.com/office/powerpoint/2010/main" val="2263609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hema of the PRIDE resources ecosystem. PRIDE Archive users must provide the raw files, the processed results files, and metadata about every given dataset. Standard file formats (for processed result files) can be provided for 'Complete' submissions. A group of open-source libraries is used by the PX Submission tool, and the PRIDE pipelines to validate, assess the quality of the reported peptides and proteins, and store the information (metadata, peptides/proteins and spectra) into multiple databases. The PRIDE Peptidome resource selects high-quality peptides across all the datasets in PRIDE Archive. All the data from PRIDE Archive and PRIDE Peptidome is served to external users such as Ensembl and UniProt through the PRIDE API and PRIDE web interface. Additionally, proteomics quantitative datasets are reanalyzed and integrated into Expression Atlas.">
            <a:extLst>
              <a:ext uri="{FF2B5EF4-FFF2-40B4-BE49-F238E27FC236}">
                <a16:creationId xmlns:a16="http://schemas.microsoft.com/office/drawing/2014/main" id="{C6211817-21B2-A644-9A8D-3E5C3EE8F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297" y="92595"/>
            <a:ext cx="5969664" cy="43809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CB38E7D-656D-DC49-8639-0DBD7B4CB0DF}"/>
              </a:ext>
            </a:extLst>
          </p:cNvPr>
          <p:cNvSpPr/>
          <p:nvPr/>
        </p:nvSpPr>
        <p:spPr>
          <a:xfrm>
            <a:off x="1418493" y="4543074"/>
            <a:ext cx="6131167" cy="507831"/>
          </a:xfrm>
          <a:prstGeom prst="rect">
            <a:avLst/>
          </a:prstGeom>
        </p:spPr>
        <p:txBody>
          <a:bodyPr wrap="square">
            <a:spAutoFit/>
          </a:bodyPr>
          <a:lstStyle/>
          <a:p>
            <a:r>
              <a:rPr lang="en-GB" dirty="0">
                <a:solidFill>
                  <a:srgbClr val="2A2A2A"/>
                </a:solidFill>
                <a:latin typeface="Source Sans Pro" panose="020B0503030403020204" pitchFamily="34" charset="0"/>
              </a:rPr>
              <a:t>Yasset Perez-Riverol, et. al. </a:t>
            </a:r>
            <a:r>
              <a:rPr lang="en-GB" i="1" dirty="0">
                <a:solidFill>
                  <a:srgbClr val="2A2A2A"/>
                </a:solidFill>
                <a:latin typeface="Source Sans Pro" panose="020B0503030403020204" pitchFamily="34" charset="0"/>
              </a:rPr>
              <a:t>Nucleic Acids Research</a:t>
            </a:r>
            <a:r>
              <a:rPr lang="en-GB" dirty="0">
                <a:solidFill>
                  <a:srgbClr val="2A2A2A"/>
                </a:solidFill>
                <a:latin typeface="Source Sans Pro" panose="020B0503030403020204" pitchFamily="34" charset="0"/>
              </a:rPr>
              <a:t>, Volume 50, Issue D1, 7 January 2022, Pages D543–D552, </a:t>
            </a:r>
            <a:r>
              <a:rPr lang="en-GB" dirty="0">
                <a:solidFill>
                  <a:srgbClr val="006FB7"/>
                </a:solidFill>
                <a:latin typeface="Source Sans Pro" panose="020B0503030403020204" pitchFamily="34" charset="0"/>
                <a:hlinkClick r:id="rId3"/>
              </a:rPr>
              <a:t>https://doi.org/10.1093/nar/gkab1038</a:t>
            </a:r>
            <a:endParaRPr lang="en-US" dirty="0"/>
          </a:p>
        </p:txBody>
      </p:sp>
    </p:spTree>
    <p:extLst>
      <p:ext uri="{BB962C8B-B14F-4D97-AF65-F5344CB8AC3E}">
        <p14:creationId xmlns:p14="http://schemas.microsoft.com/office/powerpoint/2010/main" val="390634647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048C9D-E2B3-CD49-9493-341D0C9BBFA6}"/>
              </a:ext>
            </a:extLst>
          </p:cNvPr>
          <p:cNvSpPr txBox="1">
            <a:spLocks/>
          </p:cNvSpPr>
          <p:nvPr/>
        </p:nvSpPr>
        <p:spPr bwMode="auto">
          <a:xfrm>
            <a:off x="302818" y="84086"/>
            <a:ext cx="922193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52500" rtl="0" eaLnBrk="0" fontAlgn="base" hangingPunct="0">
              <a:spcBef>
                <a:spcPct val="0"/>
              </a:spcBef>
              <a:spcAft>
                <a:spcPct val="0"/>
              </a:spcAft>
              <a:defRPr sz="3200">
                <a:solidFill>
                  <a:schemeClr val="accent1"/>
                </a:solidFill>
                <a:latin typeface="HelveticaNeueLT Pro 45 Lt"/>
                <a:ea typeface="MS PGothic" panose="020B0600070205080204" pitchFamily="34" charset="-128"/>
                <a:cs typeface="HelveticaNeueLT Pro 45 Lt"/>
              </a:defRPr>
            </a:lvl1pPr>
            <a:lvl2pPr algn="l" defTabSz="952500" rtl="0" eaLnBrk="0" fontAlgn="base" hangingPunct="0">
              <a:spcBef>
                <a:spcPct val="0"/>
              </a:spcBef>
              <a:spcAft>
                <a:spcPct val="0"/>
              </a:spcAft>
              <a:defRPr sz="3200">
                <a:solidFill>
                  <a:schemeClr val="accent1"/>
                </a:solidFill>
                <a:latin typeface="HelveticaNeueLT Pro 45 Lt" charset="0"/>
                <a:ea typeface="MS PGothic" panose="020B0600070205080204" pitchFamily="34" charset="-128"/>
                <a:cs typeface="HelveticaNeueLT Pro 45 Lt" charset="0"/>
              </a:defRPr>
            </a:lvl2pPr>
            <a:lvl3pPr algn="l" defTabSz="952500" rtl="0" eaLnBrk="0" fontAlgn="base" hangingPunct="0">
              <a:spcBef>
                <a:spcPct val="0"/>
              </a:spcBef>
              <a:spcAft>
                <a:spcPct val="0"/>
              </a:spcAft>
              <a:defRPr sz="3200">
                <a:solidFill>
                  <a:schemeClr val="accent1"/>
                </a:solidFill>
                <a:latin typeface="HelveticaNeueLT Pro 45 Lt" charset="0"/>
                <a:ea typeface="MS PGothic" panose="020B0600070205080204" pitchFamily="34" charset="-128"/>
                <a:cs typeface="HelveticaNeueLT Pro 45 Lt" charset="0"/>
              </a:defRPr>
            </a:lvl3pPr>
            <a:lvl4pPr algn="l" defTabSz="952500" rtl="0" eaLnBrk="0" fontAlgn="base" hangingPunct="0">
              <a:spcBef>
                <a:spcPct val="0"/>
              </a:spcBef>
              <a:spcAft>
                <a:spcPct val="0"/>
              </a:spcAft>
              <a:defRPr sz="3200">
                <a:solidFill>
                  <a:schemeClr val="accent1"/>
                </a:solidFill>
                <a:latin typeface="HelveticaNeueLT Pro 45 Lt" charset="0"/>
                <a:ea typeface="MS PGothic" panose="020B0600070205080204" pitchFamily="34" charset="-128"/>
                <a:cs typeface="HelveticaNeueLT Pro 45 Lt" charset="0"/>
              </a:defRPr>
            </a:lvl4pPr>
            <a:lvl5pPr algn="l" defTabSz="952500" rtl="0" eaLnBrk="0" fontAlgn="base" hangingPunct="0">
              <a:spcBef>
                <a:spcPct val="0"/>
              </a:spcBef>
              <a:spcAft>
                <a:spcPct val="0"/>
              </a:spcAft>
              <a:defRPr sz="3200">
                <a:solidFill>
                  <a:schemeClr val="accent1"/>
                </a:solidFill>
                <a:latin typeface="HelveticaNeueLT Pro 45 Lt" charset="0"/>
                <a:ea typeface="MS PGothic" panose="020B0600070205080204" pitchFamily="34" charset="-128"/>
                <a:cs typeface="HelveticaNeueLT Pro 45 Lt" charset="0"/>
              </a:defRPr>
            </a:lvl5pPr>
            <a:lvl6pPr marL="220599" algn="l" defTabSz="955894" rtl="0" eaLnBrk="1" fontAlgn="base" hangingPunct="1">
              <a:spcBef>
                <a:spcPct val="0"/>
              </a:spcBef>
              <a:spcAft>
                <a:spcPct val="0"/>
              </a:spcAft>
              <a:defRPr sz="3300">
                <a:solidFill>
                  <a:schemeClr val="accent1"/>
                </a:solidFill>
                <a:latin typeface="Arial" charset="0"/>
              </a:defRPr>
            </a:lvl6pPr>
            <a:lvl7pPr marL="441176" algn="l" defTabSz="955894" rtl="0" eaLnBrk="1" fontAlgn="base" hangingPunct="1">
              <a:spcBef>
                <a:spcPct val="0"/>
              </a:spcBef>
              <a:spcAft>
                <a:spcPct val="0"/>
              </a:spcAft>
              <a:defRPr sz="3300">
                <a:solidFill>
                  <a:schemeClr val="accent1"/>
                </a:solidFill>
                <a:latin typeface="Arial" charset="0"/>
              </a:defRPr>
            </a:lvl7pPr>
            <a:lvl8pPr marL="661770" algn="l" defTabSz="955894" rtl="0" eaLnBrk="1" fontAlgn="base" hangingPunct="1">
              <a:spcBef>
                <a:spcPct val="0"/>
              </a:spcBef>
              <a:spcAft>
                <a:spcPct val="0"/>
              </a:spcAft>
              <a:defRPr sz="3300">
                <a:solidFill>
                  <a:schemeClr val="accent1"/>
                </a:solidFill>
                <a:latin typeface="Arial" charset="0"/>
              </a:defRPr>
            </a:lvl8pPr>
            <a:lvl9pPr marL="882370" algn="l" defTabSz="955894" rtl="0" eaLnBrk="1" fontAlgn="base" hangingPunct="1">
              <a:spcBef>
                <a:spcPct val="0"/>
              </a:spcBef>
              <a:spcAft>
                <a:spcPct val="0"/>
              </a:spcAft>
              <a:defRPr sz="3300">
                <a:solidFill>
                  <a:schemeClr val="accent1"/>
                </a:solidFill>
                <a:latin typeface="Arial" charset="0"/>
              </a:defRPr>
            </a:lvl9pPr>
          </a:lstStyle>
          <a:p>
            <a:pPr algn="ctr"/>
            <a:r>
              <a:rPr lang="en-US" sz="2250" b="1" kern="0" dirty="0">
                <a:solidFill>
                  <a:schemeClr val="tx1"/>
                </a:solidFill>
              </a:rPr>
              <a:t>PRIDE Dataset number and volume</a:t>
            </a:r>
          </a:p>
        </p:txBody>
      </p:sp>
      <p:sp>
        <p:nvSpPr>
          <p:cNvPr id="8" name="TextBox 7">
            <a:extLst>
              <a:ext uri="{FF2B5EF4-FFF2-40B4-BE49-F238E27FC236}">
                <a16:creationId xmlns:a16="http://schemas.microsoft.com/office/drawing/2014/main" id="{3A586AFF-9CD4-8941-93C0-B55FE7C8771A}"/>
              </a:ext>
            </a:extLst>
          </p:cNvPr>
          <p:cNvSpPr txBox="1"/>
          <p:nvPr/>
        </p:nvSpPr>
        <p:spPr>
          <a:xfrm>
            <a:off x="563684" y="4267236"/>
            <a:ext cx="8347938" cy="707886"/>
          </a:xfrm>
          <a:prstGeom prst="rect">
            <a:avLst/>
          </a:prstGeom>
          <a:noFill/>
          <a:ln>
            <a:noFill/>
          </a:ln>
        </p:spPr>
        <p:txBody>
          <a:bodyPr wrap="square" rtlCol="0">
            <a:spAutoFit/>
          </a:bodyPr>
          <a:lstStyle/>
          <a:p>
            <a:r>
              <a:rPr lang="en-US" sz="2000" dirty="0"/>
              <a:t>An average of ~</a:t>
            </a:r>
            <a:r>
              <a:rPr lang="en-US" sz="2000" b="1" dirty="0"/>
              <a:t>490 submitted datasets/month </a:t>
            </a:r>
            <a:r>
              <a:rPr lang="en-US" sz="2000" dirty="0"/>
              <a:t>during 2021 -&gt; </a:t>
            </a:r>
            <a:r>
              <a:rPr lang="en-US" sz="2000" b="1" dirty="0"/>
              <a:t>~5,800 datasets in 2021.  &gt;83% </a:t>
            </a:r>
            <a:r>
              <a:rPr lang="en-US" sz="2000" dirty="0"/>
              <a:t>of all </a:t>
            </a:r>
            <a:r>
              <a:rPr lang="en-US" sz="2000" dirty="0" err="1"/>
              <a:t>ProteomeXchange</a:t>
            </a:r>
            <a:r>
              <a:rPr lang="en-US" sz="2000" dirty="0"/>
              <a:t> datasets</a:t>
            </a:r>
          </a:p>
        </p:txBody>
      </p:sp>
      <p:pic>
        <p:nvPicPr>
          <p:cNvPr id="10" name="Picture 9" descr="Chart, bar chart&#10;&#10;Description automatically generated">
            <a:extLst>
              <a:ext uri="{FF2B5EF4-FFF2-40B4-BE49-F238E27FC236}">
                <a16:creationId xmlns:a16="http://schemas.microsoft.com/office/drawing/2014/main" id="{99B2C321-2A35-F945-A92D-D67C424E6F00}"/>
              </a:ext>
            </a:extLst>
          </p:cNvPr>
          <p:cNvPicPr>
            <a:picLocks noChangeAspect="1"/>
          </p:cNvPicPr>
          <p:nvPr/>
        </p:nvPicPr>
        <p:blipFill>
          <a:blip r:embed="rId2"/>
          <a:stretch>
            <a:fillRect/>
          </a:stretch>
        </p:blipFill>
        <p:spPr>
          <a:xfrm>
            <a:off x="2018846" y="597157"/>
            <a:ext cx="5437614" cy="3384000"/>
          </a:xfrm>
          <a:prstGeom prst="rect">
            <a:avLst/>
          </a:prstGeom>
        </p:spPr>
      </p:pic>
      <p:sp>
        <p:nvSpPr>
          <p:cNvPr id="14" name="TextBox 13">
            <a:extLst>
              <a:ext uri="{FF2B5EF4-FFF2-40B4-BE49-F238E27FC236}">
                <a16:creationId xmlns:a16="http://schemas.microsoft.com/office/drawing/2014/main" id="{9ABD51E4-7F0A-9444-A94E-D569EB065009}"/>
              </a:ext>
            </a:extLst>
          </p:cNvPr>
          <p:cNvSpPr txBox="1"/>
          <p:nvPr/>
        </p:nvSpPr>
        <p:spPr>
          <a:xfrm>
            <a:off x="7630457" y="2470248"/>
            <a:ext cx="846707" cy="400110"/>
          </a:xfrm>
          <a:prstGeom prst="rect">
            <a:avLst/>
          </a:prstGeom>
          <a:noFill/>
        </p:spPr>
        <p:txBody>
          <a:bodyPr wrap="none" rtlCol="0">
            <a:spAutoFit/>
          </a:bodyPr>
          <a:lstStyle/>
          <a:p>
            <a:r>
              <a:rPr lang="en-US" sz="2000" dirty="0"/>
              <a:t>~12%</a:t>
            </a:r>
          </a:p>
        </p:txBody>
      </p:sp>
      <p:cxnSp>
        <p:nvCxnSpPr>
          <p:cNvPr id="16" name="Straight Arrow Connector 15">
            <a:extLst>
              <a:ext uri="{FF2B5EF4-FFF2-40B4-BE49-F238E27FC236}">
                <a16:creationId xmlns:a16="http://schemas.microsoft.com/office/drawing/2014/main" id="{80C218FE-F1DA-C647-B511-68F4CBC98463}"/>
              </a:ext>
            </a:extLst>
          </p:cNvPr>
          <p:cNvCxnSpPr>
            <a:cxnSpLocks/>
          </p:cNvCxnSpPr>
          <p:nvPr/>
        </p:nvCxnSpPr>
        <p:spPr bwMode="auto">
          <a:xfrm flipV="1">
            <a:off x="7616001" y="1633904"/>
            <a:ext cx="0" cy="1875692"/>
          </a:xfrm>
          <a:prstGeom prst="straightConnector1">
            <a:avLst/>
          </a:prstGeom>
          <a:solidFill>
            <a:schemeClr val="accent1"/>
          </a:solidFill>
          <a:ln w="73025" cap="flat" cmpd="sng" algn="ctr">
            <a:solidFill>
              <a:schemeClr val="tx1"/>
            </a:solidFill>
            <a:prstDash val="solid"/>
            <a:round/>
            <a:headEnd type="none" w="med" len="med"/>
            <a:tailEnd type="triangle"/>
          </a:ln>
          <a:effectLst/>
        </p:spPr>
      </p:cxnSp>
      <p:sp>
        <p:nvSpPr>
          <p:cNvPr id="2" name="Rectangle 1">
            <a:extLst>
              <a:ext uri="{FF2B5EF4-FFF2-40B4-BE49-F238E27FC236}">
                <a16:creationId xmlns:a16="http://schemas.microsoft.com/office/drawing/2014/main" id="{BC1E9EAB-E7A5-DD4D-9474-E39BA35B9B2C}"/>
              </a:ext>
            </a:extLst>
          </p:cNvPr>
          <p:cNvSpPr/>
          <p:nvPr/>
        </p:nvSpPr>
        <p:spPr>
          <a:xfrm>
            <a:off x="2866872" y="1162343"/>
            <a:ext cx="1787477" cy="400110"/>
          </a:xfrm>
          <a:prstGeom prst="rect">
            <a:avLst/>
          </a:prstGeom>
        </p:spPr>
        <p:txBody>
          <a:bodyPr wrap="none">
            <a:spAutoFit/>
          </a:bodyPr>
          <a:lstStyle/>
          <a:p>
            <a:r>
              <a:rPr lang="en-GB" sz="2000" b="1" dirty="0">
                <a:solidFill>
                  <a:srgbClr val="1D1C1D"/>
                </a:solidFill>
                <a:latin typeface="Slack-Lato"/>
              </a:rPr>
              <a:t>27697 datasets</a:t>
            </a:r>
            <a:endParaRPr lang="en-US" sz="2000" b="1" dirty="0"/>
          </a:p>
        </p:txBody>
      </p:sp>
    </p:spTree>
    <p:extLst>
      <p:ext uri="{BB962C8B-B14F-4D97-AF65-F5344CB8AC3E}">
        <p14:creationId xmlns:p14="http://schemas.microsoft.com/office/powerpoint/2010/main" val="3673763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CD47-D599-0249-AAFC-0369AD73CE7B}"/>
              </a:ext>
            </a:extLst>
          </p:cNvPr>
          <p:cNvSpPr>
            <a:spLocks noGrp="1"/>
          </p:cNvSpPr>
          <p:nvPr>
            <p:ph type="title"/>
          </p:nvPr>
        </p:nvSpPr>
        <p:spPr>
          <a:xfrm>
            <a:off x="345876" y="0"/>
            <a:ext cx="8452247" cy="518489"/>
          </a:xfrm>
        </p:spPr>
        <p:txBody>
          <a:bodyPr/>
          <a:lstStyle/>
          <a:p>
            <a:pPr algn="ctr"/>
            <a:r>
              <a:rPr lang="en-US" dirty="0"/>
              <a:t>PRIDE database statistics</a:t>
            </a:r>
          </a:p>
        </p:txBody>
      </p:sp>
      <p:pic>
        <p:nvPicPr>
          <p:cNvPr id="4" name="Picture 3" descr="Chart&#10;&#10;Description automatically generated with medium confidence">
            <a:extLst>
              <a:ext uri="{FF2B5EF4-FFF2-40B4-BE49-F238E27FC236}">
                <a16:creationId xmlns:a16="http://schemas.microsoft.com/office/drawing/2014/main" id="{E8D6F86B-E702-D345-8D61-BC1D5E28D59B}"/>
              </a:ext>
            </a:extLst>
          </p:cNvPr>
          <p:cNvPicPr>
            <a:picLocks noChangeAspect="1"/>
          </p:cNvPicPr>
          <p:nvPr/>
        </p:nvPicPr>
        <p:blipFill rotWithShape="1">
          <a:blip r:embed="rId2"/>
          <a:srcRect b="7807"/>
          <a:stretch/>
        </p:blipFill>
        <p:spPr>
          <a:xfrm>
            <a:off x="819401" y="3058792"/>
            <a:ext cx="6891266" cy="190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CF9C6E50-1D0A-374B-9FAF-8BE98ED28E4E}"/>
              </a:ext>
            </a:extLst>
          </p:cNvPr>
          <p:cNvPicPr>
            <a:picLocks noChangeAspect="1"/>
          </p:cNvPicPr>
          <p:nvPr/>
        </p:nvPicPr>
        <p:blipFill>
          <a:blip r:embed="rId3"/>
          <a:stretch>
            <a:fillRect/>
          </a:stretch>
        </p:blipFill>
        <p:spPr>
          <a:xfrm>
            <a:off x="649707" y="646792"/>
            <a:ext cx="6904072" cy="2412000"/>
          </a:xfrm>
          <a:prstGeom prst="rect">
            <a:avLst/>
          </a:prstGeom>
        </p:spPr>
      </p:pic>
    </p:spTree>
    <p:extLst>
      <p:ext uri="{BB962C8B-B14F-4D97-AF65-F5344CB8AC3E}">
        <p14:creationId xmlns:p14="http://schemas.microsoft.com/office/powerpoint/2010/main" val="107275810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CD47-D599-0249-AAFC-0369AD73CE7B}"/>
              </a:ext>
            </a:extLst>
          </p:cNvPr>
          <p:cNvSpPr>
            <a:spLocks noGrp="1"/>
          </p:cNvSpPr>
          <p:nvPr>
            <p:ph type="title"/>
          </p:nvPr>
        </p:nvSpPr>
        <p:spPr/>
        <p:txBody>
          <a:bodyPr/>
          <a:lstStyle/>
          <a:p>
            <a:pPr algn="ctr"/>
            <a:r>
              <a:rPr lang="en-US" dirty="0"/>
              <a:t>PRIDE database statistics</a:t>
            </a:r>
          </a:p>
        </p:txBody>
      </p:sp>
      <p:pic>
        <p:nvPicPr>
          <p:cNvPr id="6" name="Picture 5" descr="Diagram&#10;&#10;Description automatically generated">
            <a:extLst>
              <a:ext uri="{FF2B5EF4-FFF2-40B4-BE49-F238E27FC236}">
                <a16:creationId xmlns:a16="http://schemas.microsoft.com/office/drawing/2014/main" id="{1E496FD4-C873-5548-8A03-9A9F71FB0364}"/>
              </a:ext>
            </a:extLst>
          </p:cNvPr>
          <p:cNvPicPr>
            <a:picLocks noChangeAspect="1"/>
          </p:cNvPicPr>
          <p:nvPr/>
        </p:nvPicPr>
        <p:blipFill rotWithShape="1">
          <a:blip r:embed="rId2"/>
          <a:srcRect r="11184"/>
          <a:stretch/>
        </p:blipFill>
        <p:spPr>
          <a:xfrm>
            <a:off x="338138" y="792333"/>
            <a:ext cx="8431643" cy="3960000"/>
          </a:xfrm>
          <a:prstGeom prst="rect">
            <a:avLst/>
          </a:prstGeom>
        </p:spPr>
      </p:pic>
    </p:spTree>
    <p:extLst>
      <p:ext uri="{BB962C8B-B14F-4D97-AF65-F5344CB8AC3E}">
        <p14:creationId xmlns:p14="http://schemas.microsoft.com/office/powerpoint/2010/main" val="390653523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p:cNvSpPr>
            <a:spLocks noGrp="1"/>
          </p:cNvSpPr>
          <p:nvPr>
            <p:ph type="title"/>
          </p:nvPr>
        </p:nvSpPr>
        <p:spPr>
          <a:xfrm>
            <a:off x="756146" y="56741"/>
            <a:ext cx="8153400" cy="571500"/>
          </a:xfrm>
        </p:spPr>
        <p:txBody>
          <a:bodyPr/>
          <a:lstStyle/>
          <a:p>
            <a:pPr algn="ctr"/>
            <a:r>
              <a:rPr lang="en-GB" sz="2600" dirty="0"/>
              <a:t>Searching for PRIDE datasets</a:t>
            </a:r>
            <a:endParaRPr lang="en-US" sz="2600" dirty="0"/>
          </a:p>
        </p:txBody>
      </p:sp>
      <p:pic>
        <p:nvPicPr>
          <p:cNvPr id="4" name="Picture 3" descr="Graphical user interface, application&#10;&#10;Description automatically generated">
            <a:extLst>
              <a:ext uri="{FF2B5EF4-FFF2-40B4-BE49-F238E27FC236}">
                <a16:creationId xmlns:a16="http://schemas.microsoft.com/office/drawing/2014/main" id="{27C417C7-1F58-314B-B7DE-969AC261F72C}"/>
              </a:ext>
            </a:extLst>
          </p:cNvPr>
          <p:cNvPicPr>
            <a:picLocks noChangeAspect="1"/>
          </p:cNvPicPr>
          <p:nvPr/>
        </p:nvPicPr>
        <p:blipFill rotWithShape="1">
          <a:blip r:embed="rId3"/>
          <a:srcRect t="6259" b="1879"/>
          <a:stretch/>
        </p:blipFill>
        <p:spPr>
          <a:xfrm>
            <a:off x="0" y="715818"/>
            <a:ext cx="9144000" cy="3897746"/>
          </a:xfrm>
          <a:prstGeom prst="rect">
            <a:avLst/>
          </a:prstGeom>
        </p:spPr>
      </p:pic>
      <p:sp>
        <p:nvSpPr>
          <p:cNvPr id="5" name="Rectangle 4">
            <a:extLst>
              <a:ext uri="{FF2B5EF4-FFF2-40B4-BE49-F238E27FC236}">
                <a16:creationId xmlns:a16="http://schemas.microsoft.com/office/drawing/2014/main" id="{900494DE-8FB5-5149-8461-A7C121799F00}"/>
              </a:ext>
            </a:extLst>
          </p:cNvPr>
          <p:cNvSpPr/>
          <p:nvPr/>
        </p:nvSpPr>
        <p:spPr>
          <a:xfrm>
            <a:off x="159576" y="4786677"/>
            <a:ext cx="2848921" cy="300082"/>
          </a:xfrm>
          <a:prstGeom prst="rect">
            <a:avLst/>
          </a:prstGeom>
        </p:spPr>
        <p:txBody>
          <a:bodyPr wrap="none">
            <a:spAutoFit/>
          </a:bodyPr>
          <a:lstStyle/>
          <a:p>
            <a:r>
              <a:rPr lang="en-US" dirty="0"/>
              <a:t>https://www.ebi.ac.uk/pride/archive</a:t>
            </a:r>
          </a:p>
        </p:txBody>
      </p:sp>
    </p:spTree>
    <p:extLst>
      <p:ext uri="{BB962C8B-B14F-4D97-AF65-F5344CB8AC3E}">
        <p14:creationId xmlns:p14="http://schemas.microsoft.com/office/powerpoint/2010/main" val="3343193379"/>
      </p:ext>
    </p:extLst>
  </p:cSld>
  <p:clrMapOvr>
    <a:masterClrMapping/>
  </p:clrMapOvr>
  <p:transition/>
</p:sld>
</file>

<file path=ppt/theme/theme1.xml><?xml version="1.0" encoding="utf-8"?>
<a:theme xmlns:a="http://schemas.openxmlformats.org/drawingml/2006/main" name="Custom Design">
  <a:themeElements>
    <a:clrScheme name="EMBL template">
      <a:dk1>
        <a:srgbClr val="000000"/>
      </a:dk1>
      <a:lt1>
        <a:srgbClr val="FFFFFF"/>
      </a:lt1>
      <a:dk2>
        <a:srgbClr val="007B53"/>
      </a:dk2>
      <a:lt2>
        <a:srgbClr val="707372"/>
      </a:lt2>
      <a:accent1>
        <a:srgbClr val="18974C"/>
      </a:accent1>
      <a:accent2>
        <a:srgbClr val="A1BE1F"/>
      </a:accent2>
      <a:accent3>
        <a:srgbClr val="F49E17"/>
      </a:accent3>
      <a:accent4>
        <a:srgbClr val="F4C61F"/>
      </a:accent4>
      <a:accent5>
        <a:srgbClr val="D41645"/>
      </a:accent5>
      <a:accent6>
        <a:srgbClr val="3B6FB6"/>
      </a:accent6>
      <a:hlink>
        <a:srgbClr val="2A57A3"/>
      </a:hlink>
      <a:folHlink>
        <a:srgbClr val="734595"/>
      </a:folHlink>
    </a:clrScheme>
    <a:fontScheme name="EMB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MBL-EBI-Overview-Slides-March-2022" id="{790E4560-F360-B042-BA64-76178ED7360B}" vid="{38211975-F296-254F-9F11-F54EB337D8A7}"/>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1730</TotalTime>
  <Words>2354</Words>
  <Application>Microsoft Macintosh PowerPoint</Application>
  <PresentationFormat>On-screen Show (16:9)</PresentationFormat>
  <Paragraphs>523</Paragraphs>
  <Slides>46</Slides>
  <Notes>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46</vt:i4>
      </vt:variant>
    </vt:vector>
  </HeadingPairs>
  <TitlesOfParts>
    <vt:vector size="64" baseType="lpstr">
      <vt:lpstr>-apple-system</vt:lpstr>
      <vt:lpstr>Arial</vt:lpstr>
      <vt:lpstr>Arial Black</vt:lpstr>
      <vt:lpstr>Calibri</vt:lpstr>
      <vt:lpstr>Courier</vt:lpstr>
      <vt:lpstr>Franklin Gothic</vt:lpstr>
      <vt:lpstr>HelveticaNeueLT Pro 45 Lt</vt:lpstr>
      <vt:lpstr>IBM Plex Sans Text</vt:lpstr>
      <vt:lpstr>Libre Franklin</vt:lpstr>
      <vt:lpstr>Libre Franklin Medium</vt:lpstr>
      <vt:lpstr>Libre Franklin Thin</vt:lpstr>
      <vt:lpstr>Slack-Lato</vt:lpstr>
      <vt:lpstr>Source Sans Pro</vt:lpstr>
      <vt:lpstr>system-ui</vt:lpstr>
      <vt:lpstr>Times</vt:lpstr>
      <vt:lpstr>Times New Roman</vt:lpstr>
      <vt:lpstr>Wingdings</vt:lpstr>
      <vt:lpstr>Custom Design</vt:lpstr>
      <vt:lpstr>PowerPoint Presentation</vt:lpstr>
      <vt:lpstr>Outline</vt:lpstr>
      <vt:lpstr>ProteomeXchange Consortium</vt:lpstr>
      <vt:lpstr>PRIDE Resources (Mission)</vt:lpstr>
      <vt:lpstr>PowerPoint Presentation</vt:lpstr>
      <vt:lpstr>PowerPoint Presentation</vt:lpstr>
      <vt:lpstr>PRIDE database statistics</vt:lpstr>
      <vt:lpstr>PRIDE database statistics</vt:lpstr>
      <vt:lpstr>Searching for PRIDE datasets</vt:lpstr>
      <vt:lpstr>Dataset description</vt:lpstr>
      <vt:lpstr>PRIDE Peptidome</vt:lpstr>
      <vt:lpstr>PRIDE Peptidome data</vt:lpstr>
      <vt:lpstr>Peptidome viewer</vt:lpstr>
      <vt:lpstr>Peptidome viewer One spectrum (best scored)</vt:lpstr>
      <vt:lpstr>Uniprot Viewer</vt:lpstr>
      <vt:lpstr>ENSEMBL integration</vt:lpstr>
      <vt:lpstr>ENSEMBL Integration</vt:lpstr>
      <vt:lpstr>PowerPoint Presentation</vt:lpstr>
      <vt:lpstr>Public proteomics data is increasingly re-used</vt:lpstr>
      <vt:lpstr>The Sample to Data  Relationship Format (SDRF)</vt:lpstr>
      <vt:lpstr>SDRF features</vt:lpstr>
      <vt:lpstr>PowerPoint Presentation</vt:lpstr>
      <vt:lpstr>PowerPoint Presentation</vt:lpstr>
      <vt:lpstr>PowerPoint Presentation</vt:lpstr>
      <vt:lpstr>PowerPoint Presentation</vt:lpstr>
      <vt:lpstr>PowerPoint Presentation</vt:lpstr>
      <vt:lpstr>Cloud-based workflow</vt:lpstr>
      <vt:lpstr>quantms: cloud-based to reanalyze proteomics data</vt:lpstr>
      <vt:lpstr>quantms: cloud-based to reanalyze proteomics data</vt:lpstr>
      <vt:lpstr>A common peptide/protein identification TMT/LFQ </vt:lpstr>
      <vt:lpstr>Quantification</vt:lpstr>
      <vt:lpstr>quantms: cloud-based to reanalyze proteomics data</vt:lpstr>
      <vt:lpstr>running nextflow</vt:lpstr>
      <vt:lpstr>Steps granularity</vt:lpstr>
      <vt:lpstr>Reporting the workflow resources.</vt:lpstr>
      <vt:lpstr>QC reports with pmultiqc</vt:lpstr>
      <vt:lpstr>QC reports with pmultiqc</vt:lpstr>
      <vt:lpstr>Results of quantms</vt:lpstr>
      <vt:lpstr>Proteogenomic reanalysis of public data</vt:lpstr>
      <vt:lpstr>Reanalysis of public proteomics data</vt:lpstr>
      <vt:lpstr>ENSEMBL Visualization</vt:lpstr>
      <vt:lpstr>Bulk Expression Atlas</vt:lpstr>
      <vt:lpstr>Protein Expression Atlas</vt:lpstr>
      <vt:lpstr>Example results</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Yasset Perez Riverol</dc:creator>
  <cp:lastModifiedBy>Yasset Perez Riverol</cp:lastModifiedBy>
  <cp:revision>45</cp:revision>
  <dcterms:created xsi:type="dcterms:W3CDTF">2022-05-18T12:18:20Z</dcterms:created>
  <dcterms:modified xsi:type="dcterms:W3CDTF">2022-05-19T18:02:47Z</dcterms:modified>
</cp:coreProperties>
</file>